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20"/>
  </p:notesMasterIdLst>
  <p:sldIdLst>
    <p:sldId id="322" r:id="rId2"/>
    <p:sldId id="258" r:id="rId3"/>
    <p:sldId id="414" r:id="rId4"/>
    <p:sldId id="259" r:id="rId5"/>
    <p:sldId id="419" r:id="rId6"/>
    <p:sldId id="417" r:id="rId7"/>
    <p:sldId id="260" r:id="rId8"/>
    <p:sldId id="262" r:id="rId9"/>
    <p:sldId id="265" r:id="rId10"/>
    <p:sldId id="264" r:id="rId11"/>
    <p:sldId id="266" r:id="rId12"/>
    <p:sldId id="268" r:id="rId13"/>
    <p:sldId id="416" r:id="rId14"/>
    <p:sldId id="270" r:id="rId15"/>
    <p:sldId id="278" r:id="rId16"/>
    <p:sldId id="412" r:id="rId17"/>
    <p:sldId id="415" r:id="rId18"/>
    <p:sldId id="418" r:id="rId19"/>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FF"/>
    <a:srgbClr val="A5F3D5"/>
    <a:srgbClr val="1F4081"/>
    <a:srgbClr val="0000FF"/>
    <a:srgbClr val="FF9900"/>
    <a:srgbClr val="F0EFE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492" autoAdjust="0"/>
  </p:normalViewPr>
  <p:slideViewPr>
    <p:cSldViewPr>
      <p:cViewPr varScale="1">
        <p:scale>
          <a:sx n="70" d="100"/>
          <a:sy n="70" d="100"/>
        </p:scale>
        <p:origin x="-115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02F8EEC-ADFE-402B-8C96-FA645FEEB85E}" type="datetimeFigureOut">
              <a:rPr lang="ru-RU"/>
              <a:pPr>
                <a:defRPr/>
              </a:pPr>
              <a:t>21.09.2015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AE868DD-5E5C-44FF-8389-11802CA4069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37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4E1155-1A7E-4F2C-9926-2E02160BDA24}" type="slidenum">
              <a:rPr lang="ru-RU" smtClean="0"/>
              <a:pPr/>
              <a:t>10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750" y="0"/>
            <a:ext cx="9178925" cy="6924675"/>
            <a:chOff x="-20" y="0"/>
            <a:chExt cx="5782" cy="4362"/>
          </a:xfrm>
        </p:grpSpPr>
        <p:sp>
          <p:nvSpPr>
            <p:cNvPr id="5" name="Rectangle 3" descr="Stonbk"/>
            <p:cNvSpPr>
              <a:spLocks noChangeArrowheads="1"/>
            </p:cNvSpPr>
            <p:nvPr userDrawn="1"/>
          </p:nvSpPr>
          <p:spPr bwMode="white">
            <a:xfrm>
              <a:off x="-15" y="5"/>
              <a:ext cx="5775" cy="4311"/>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defRPr/>
              </a:pPr>
              <a:endParaRPr lang="ru-RU"/>
            </a:p>
          </p:txBody>
        </p:sp>
        <p:sp>
          <p:nvSpPr>
            <p:cNvPr id="6" name="Rectangle 4"/>
            <p:cNvSpPr>
              <a:spLocks noChangeArrowheads="1"/>
            </p:cNvSpPr>
            <p:nvPr userDrawn="1"/>
          </p:nvSpPr>
          <p:spPr bwMode="ltGray">
            <a:xfrm>
              <a:off x="0" y="0"/>
              <a:ext cx="743" cy="4334"/>
            </a:xfrm>
            <a:prstGeom prst="rect">
              <a:avLst/>
            </a:prstGeom>
            <a:gradFill rotWithShape="0">
              <a:gsLst>
                <a:gs pos="0">
                  <a:schemeClr val="folHlink"/>
                </a:gs>
                <a:gs pos="50000">
                  <a:schemeClr val="folHlink">
                    <a:gamma/>
                    <a:shade val="46275"/>
                    <a:invGamma/>
                  </a:schemeClr>
                </a:gs>
                <a:gs pos="100000">
                  <a:schemeClr val="folHlink"/>
                </a:gs>
              </a:gsLst>
              <a:lin ang="5400000" scaled="1"/>
            </a:gradFill>
            <a:ln w="9525">
              <a:noFill/>
              <a:miter lim="800000"/>
              <a:headEnd/>
              <a:tailEnd/>
            </a:ln>
            <a:effectLst/>
          </p:spPr>
          <p:txBody>
            <a:bodyPr wrap="none" anchor="ctr"/>
            <a:lstStyle/>
            <a:p>
              <a:pPr>
                <a:defRPr/>
              </a:pPr>
              <a:endParaRPr lang="ru-RU"/>
            </a:p>
          </p:txBody>
        </p:sp>
        <p:sp>
          <p:nvSpPr>
            <p:cNvPr id="7" name="Rectangle 5"/>
            <p:cNvSpPr>
              <a:spLocks noChangeArrowheads="1"/>
            </p:cNvSpPr>
            <p:nvPr userDrawn="1"/>
          </p:nvSpPr>
          <p:spPr bwMode="hidden">
            <a:xfrm>
              <a:off x="695" y="0"/>
              <a:ext cx="50" cy="4362"/>
            </a:xfrm>
            <a:prstGeom prst="rect">
              <a:avLst/>
            </a:prstGeom>
            <a:solidFill>
              <a:srgbClr val="000000"/>
            </a:solidFill>
            <a:ln w="9525">
              <a:noFill/>
              <a:miter lim="800000"/>
              <a:headEnd/>
              <a:tailEnd/>
            </a:ln>
            <a:effectLst/>
          </p:spPr>
          <p:txBody>
            <a:bodyPr wrap="none" anchor="ctr"/>
            <a:lstStyle/>
            <a:p>
              <a:pPr>
                <a:defRPr/>
              </a:pPr>
              <a:endParaRPr lang="ru-RU"/>
            </a:p>
          </p:txBody>
        </p:sp>
        <p:pic>
          <p:nvPicPr>
            <p:cNvPr id="8" name="Picture 6" descr="Astonbnr"/>
            <p:cNvPicPr>
              <a:picLocks noChangeAspect="1" noChangeArrowheads="1"/>
            </p:cNvPicPr>
            <p:nvPr userDrawn="1"/>
          </p:nvPicPr>
          <p:blipFill>
            <a:blip r:embed="rId3" cstate="print"/>
            <a:srcRect t="15163"/>
            <a:stretch>
              <a:fillRect/>
            </a:stretch>
          </p:blipFill>
          <p:spPr bwMode="gray">
            <a:xfrm>
              <a:off x="0" y="1705"/>
              <a:ext cx="5760" cy="498"/>
            </a:xfrm>
            <a:prstGeom prst="rect">
              <a:avLst/>
            </a:prstGeom>
            <a:noFill/>
            <a:ln w="9525">
              <a:noFill/>
              <a:miter lim="800000"/>
              <a:headEnd/>
              <a:tailEnd/>
            </a:ln>
          </p:spPr>
        </p:pic>
        <p:sp>
          <p:nvSpPr>
            <p:cNvPr id="9" name="Rectangle 7"/>
            <p:cNvSpPr>
              <a:spLocks noChangeArrowheads="1"/>
            </p:cNvSpPr>
            <p:nvPr userDrawn="1"/>
          </p:nvSpPr>
          <p:spPr bwMode="hidden">
            <a:xfrm rot="5400000">
              <a:off x="3204" y="-396"/>
              <a:ext cx="47" cy="5065"/>
            </a:xfrm>
            <a:prstGeom prst="rect">
              <a:avLst/>
            </a:prstGeom>
            <a:solidFill>
              <a:srgbClr val="000000"/>
            </a:solidFill>
            <a:ln w="9525">
              <a:noFill/>
              <a:miter lim="800000"/>
              <a:headEnd/>
              <a:tailEnd/>
            </a:ln>
            <a:effectLst/>
          </p:spPr>
          <p:txBody>
            <a:bodyPr wrap="none" anchor="ctr"/>
            <a:lstStyle/>
            <a:p>
              <a:pPr>
                <a:defRPr/>
              </a:pPr>
              <a:endParaRPr lang="ru-RU"/>
            </a:p>
          </p:txBody>
        </p:sp>
        <p:sp>
          <p:nvSpPr>
            <p:cNvPr id="10" name="Rectangle 8"/>
            <p:cNvSpPr>
              <a:spLocks noChangeArrowheads="1"/>
            </p:cNvSpPr>
            <p:nvPr userDrawn="1"/>
          </p:nvSpPr>
          <p:spPr bwMode="hidden">
            <a:xfrm rot="5400000">
              <a:off x="3204" y="-852"/>
              <a:ext cx="47" cy="5068"/>
            </a:xfrm>
            <a:prstGeom prst="rect">
              <a:avLst/>
            </a:prstGeom>
            <a:solidFill>
              <a:srgbClr val="000000"/>
            </a:solidFill>
            <a:ln w="9525">
              <a:noFill/>
              <a:miter lim="800000"/>
              <a:headEnd/>
              <a:tailEnd/>
            </a:ln>
            <a:effectLst/>
          </p:spPr>
          <p:txBody>
            <a:bodyPr wrap="none" anchor="ctr"/>
            <a:lstStyle/>
            <a:p>
              <a:pPr>
                <a:defRPr/>
              </a:pPr>
              <a:endParaRPr lang="ru-RU"/>
            </a:p>
          </p:txBody>
        </p:sp>
        <p:sp>
          <p:nvSpPr>
            <p:cNvPr id="11" name="Rectangle 9"/>
            <p:cNvSpPr>
              <a:spLocks noChangeArrowheads="1"/>
            </p:cNvSpPr>
            <p:nvPr userDrawn="1"/>
          </p:nvSpPr>
          <p:spPr bwMode="hidden">
            <a:xfrm>
              <a:off x="-20" y="0"/>
              <a:ext cx="47" cy="4342"/>
            </a:xfrm>
            <a:prstGeom prst="rect">
              <a:avLst/>
            </a:prstGeom>
            <a:solidFill>
              <a:srgbClr val="000000"/>
            </a:solidFill>
            <a:ln w="9525">
              <a:noFill/>
              <a:miter lim="800000"/>
              <a:headEnd/>
              <a:tailEnd/>
            </a:ln>
            <a:effectLst/>
          </p:spPr>
          <p:txBody>
            <a:bodyPr wrap="none" anchor="ctr"/>
            <a:lstStyle/>
            <a:p>
              <a:pPr>
                <a:defRPr/>
              </a:pPr>
              <a:endParaRPr lang="ru-RU"/>
            </a:p>
          </p:txBody>
        </p:sp>
        <p:sp>
          <p:nvSpPr>
            <p:cNvPr id="12" name="Line 10"/>
            <p:cNvSpPr>
              <a:spLocks noChangeShapeType="1"/>
            </p:cNvSpPr>
            <p:nvPr userDrawn="1"/>
          </p:nvSpPr>
          <p:spPr bwMode="auto">
            <a:xfrm>
              <a:off x="414" y="2118"/>
              <a:ext cx="281" cy="0"/>
            </a:xfrm>
            <a:prstGeom prst="line">
              <a:avLst/>
            </a:prstGeom>
            <a:noFill/>
            <a:ln w="15875">
              <a:solidFill>
                <a:schemeClr val="tx1"/>
              </a:solidFill>
              <a:round/>
              <a:headEnd/>
              <a:tailEnd/>
            </a:ln>
            <a:effectLst/>
          </p:spPr>
          <p:txBody>
            <a:bodyPr wrap="none" anchor="ctr"/>
            <a:lstStyle/>
            <a:p>
              <a:pPr>
                <a:defRPr/>
              </a:pPr>
              <a:endParaRPr lang="ru-RU"/>
            </a:p>
          </p:txBody>
        </p:sp>
        <p:sp>
          <p:nvSpPr>
            <p:cNvPr id="13" name="Line 11"/>
            <p:cNvSpPr>
              <a:spLocks noChangeShapeType="1"/>
            </p:cNvSpPr>
            <p:nvPr userDrawn="1"/>
          </p:nvSpPr>
          <p:spPr bwMode="auto">
            <a:xfrm flipV="1">
              <a:off x="27" y="2116"/>
              <a:ext cx="230" cy="1"/>
            </a:xfrm>
            <a:prstGeom prst="line">
              <a:avLst/>
            </a:prstGeom>
            <a:noFill/>
            <a:ln w="15875">
              <a:solidFill>
                <a:schemeClr val="tx1"/>
              </a:solidFill>
              <a:round/>
              <a:headEnd/>
              <a:tailEnd/>
            </a:ln>
            <a:effectLst/>
          </p:spPr>
          <p:txBody>
            <a:bodyPr wrap="none" anchor="ctr"/>
            <a:lstStyle/>
            <a:p>
              <a:pPr>
                <a:defRPr/>
              </a:pPr>
              <a:endParaRPr lang="ru-RU"/>
            </a:p>
          </p:txBody>
        </p:sp>
        <p:sp>
          <p:nvSpPr>
            <p:cNvPr id="14" name="Freeform 12"/>
            <p:cNvSpPr>
              <a:spLocks/>
            </p:cNvSpPr>
            <p:nvPr userDrawn="1"/>
          </p:nvSpPr>
          <p:spPr bwMode="auto">
            <a:xfrm>
              <a:off x="255" y="2115"/>
              <a:ext cx="65" cy="86"/>
            </a:xfrm>
            <a:custGeom>
              <a:avLst/>
              <a:gdLst/>
              <a:ahLst/>
              <a:cxnLst>
                <a:cxn ang="0">
                  <a:pos x="0" y="0"/>
                </a:cxn>
                <a:cxn ang="0">
                  <a:pos x="15" y="12"/>
                </a:cxn>
                <a:cxn ang="0">
                  <a:pos x="27" y="23"/>
                </a:cxn>
                <a:cxn ang="0">
                  <a:pos x="36" y="35"/>
                </a:cxn>
                <a:cxn ang="0">
                  <a:pos x="47" y="45"/>
                </a:cxn>
                <a:cxn ang="0">
                  <a:pos x="56" y="66"/>
                </a:cxn>
                <a:cxn ang="0">
                  <a:pos x="63" y="80"/>
                </a:cxn>
                <a:cxn ang="0">
                  <a:pos x="65" y="86"/>
                </a:cxn>
              </a:cxnLst>
              <a:rect l="0" t="0" r="r" b="b"/>
              <a:pathLst>
                <a:path w="65" h="86">
                  <a:moveTo>
                    <a:pt x="0" y="0"/>
                  </a:moveTo>
                  <a:cubicBezTo>
                    <a:pt x="9" y="4"/>
                    <a:pt x="6" y="10"/>
                    <a:pt x="15" y="12"/>
                  </a:cubicBezTo>
                  <a:cubicBezTo>
                    <a:pt x="18" y="20"/>
                    <a:pt x="19" y="20"/>
                    <a:pt x="27" y="23"/>
                  </a:cubicBezTo>
                  <a:cubicBezTo>
                    <a:pt x="29" y="29"/>
                    <a:pt x="30" y="32"/>
                    <a:pt x="36" y="35"/>
                  </a:cubicBezTo>
                  <a:cubicBezTo>
                    <a:pt x="40" y="40"/>
                    <a:pt x="43" y="40"/>
                    <a:pt x="47" y="45"/>
                  </a:cubicBezTo>
                  <a:cubicBezTo>
                    <a:pt x="49" y="71"/>
                    <a:pt x="49" y="52"/>
                    <a:pt x="56" y="66"/>
                  </a:cubicBezTo>
                  <a:cubicBezTo>
                    <a:pt x="57" y="74"/>
                    <a:pt x="56" y="77"/>
                    <a:pt x="63" y="80"/>
                  </a:cubicBezTo>
                  <a:cubicBezTo>
                    <a:pt x="65" y="85"/>
                    <a:pt x="65" y="83"/>
                    <a:pt x="65" y="86"/>
                  </a:cubicBezTo>
                </a:path>
              </a:pathLst>
            </a:custGeom>
            <a:noFill/>
            <a:ln w="9525">
              <a:solidFill>
                <a:schemeClr val="tx1"/>
              </a:solidFill>
              <a:round/>
              <a:headEnd/>
              <a:tailEnd/>
            </a:ln>
            <a:effectLst/>
          </p:spPr>
          <p:txBody>
            <a:bodyPr wrap="none" anchor="ctr"/>
            <a:lstStyle/>
            <a:p>
              <a:pPr>
                <a:defRPr/>
              </a:pPr>
              <a:endParaRPr lang="ru-RU"/>
            </a:p>
          </p:txBody>
        </p:sp>
        <p:sp>
          <p:nvSpPr>
            <p:cNvPr id="15" name="Freeform 13"/>
            <p:cNvSpPr>
              <a:spLocks/>
            </p:cNvSpPr>
            <p:nvPr userDrawn="1"/>
          </p:nvSpPr>
          <p:spPr bwMode="auto">
            <a:xfrm>
              <a:off x="344" y="2118"/>
              <a:ext cx="71" cy="84"/>
            </a:xfrm>
            <a:custGeom>
              <a:avLst/>
              <a:gdLst/>
              <a:ahLst/>
              <a:cxnLst>
                <a:cxn ang="0">
                  <a:pos x="69" y="0"/>
                </a:cxn>
                <a:cxn ang="0">
                  <a:pos x="61" y="27"/>
                </a:cxn>
                <a:cxn ang="0">
                  <a:pos x="52" y="57"/>
                </a:cxn>
                <a:cxn ang="0">
                  <a:pos x="46" y="72"/>
                </a:cxn>
                <a:cxn ang="0">
                  <a:pos x="33" y="63"/>
                </a:cxn>
                <a:cxn ang="0">
                  <a:pos x="25" y="51"/>
                </a:cxn>
                <a:cxn ang="0">
                  <a:pos x="10" y="39"/>
                </a:cxn>
                <a:cxn ang="0">
                  <a:pos x="4" y="77"/>
                </a:cxn>
                <a:cxn ang="0">
                  <a:pos x="1" y="84"/>
                </a:cxn>
              </a:cxnLst>
              <a:rect l="0" t="0" r="r" b="b"/>
              <a:pathLst>
                <a:path w="71" h="84">
                  <a:moveTo>
                    <a:pt x="69" y="0"/>
                  </a:moveTo>
                  <a:cubicBezTo>
                    <a:pt x="65" y="10"/>
                    <a:pt x="71" y="21"/>
                    <a:pt x="61" y="27"/>
                  </a:cubicBezTo>
                  <a:cubicBezTo>
                    <a:pt x="59" y="37"/>
                    <a:pt x="62" y="55"/>
                    <a:pt x="52" y="57"/>
                  </a:cubicBezTo>
                  <a:cubicBezTo>
                    <a:pt x="49" y="62"/>
                    <a:pt x="49" y="67"/>
                    <a:pt x="46" y="72"/>
                  </a:cubicBezTo>
                  <a:cubicBezTo>
                    <a:pt x="38" y="71"/>
                    <a:pt x="39" y="67"/>
                    <a:pt x="33" y="63"/>
                  </a:cubicBezTo>
                  <a:cubicBezTo>
                    <a:pt x="30" y="58"/>
                    <a:pt x="27" y="56"/>
                    <a:pt x="25" y="51"/>
                  </a:cubicBezTo>
                  <a:cubicBezTo>
                    <a:pt x="23" y="38"/>
                    <a:pt x="25" y="38"/>
                    <a:pt x="10" y="39"/>
                  </a:cubicBezTo>
                  <a:cubicBezTo>
                    <a:pt x="8" y="51"/>
                    <a:pt x="18" y="72"/>
                    <a:pt x="4" y="77"/>
                  </a:cubicBezTo>
                  <a:cubicBezTo>
                    <a:pt x="0" y="82"/>
                    <a:pt x="1" y="79"/>
                    <a:pt x="1" y="84"/>
                  </a:cubicBezTo>
                </a:path>
              </a:pathLst>
            </a:custGeom>
            <a:noFill/>
            <a:ln w="9525">
              <a:solidFill>
                <a:schemeClr val="tx1"/>
              </a:solidFill>
              <a:round/>
              <a:headEnd/>
              <a:tailEnd/>
            </a:ln>
            <a:effectLst/>
          </p:spPr>
          <p:txBody>
            <a:bodyPr wrap="none" anchor="ctr"/>
            <a:lstStyle/>
            <a:p>
              <a:pPr>
                <a:defRPr/>
              </a:pPr>
              <a:endParaRPr lang="ru-RU"/>
            </a:p>
          </p:txBody>
        </p:sp>
      </p:grpSp>
      <p:sp>
        <p:nvSpPr>
          <p:cNvPr id="566286" name="Rectangle 14"/>
          <p:cNvSpPr>
            <a:spLocks noGrp="1" noChangeArrowheads="1"/>
          </p:cNvSpPr>
          <p:nvPr>
            <p:ph type="ctrTitle"/>
          </p:nvPr>
        </p:nvSpPr>
        <p:spPr>
          <a:xfrm>
            <a:off x="1244600" y="1247775"/>
            <a:ext cx="7772400" cy="1143000"/>
          </a:xfrm>
        </p:spPr>
        <p:txBody>
          <a:bodyPr anchor="b"/>
          <a:lstStyle>
            <a:lvl1pPr algn="ctr">
              <a:defRPr/>
            </a:lvl1pPr>
          </a:lstStyle>
          <a:p>
            <a:r>
              <a:rPr lang="ru-RU"/>
              <a:t>Образец заголовка</a:t>
            </a:r>
          </a:p>
        </p:txBody>
      </p:sp>
      <p:sp>
        <p:nvSpPr>
          <p:cNvPr id="566287" name="Rectangle 15"/>
          <p:cNvSpPr>
            <a:spLocks noGrp="1" noChangeArrowheads="1"/>
          </p:cNvSpPr>
          <p:nvPr>
            <p:ph type="subTitle" idx="1"/>
          </p:nvPr>
        </p:nvSpPr>
        <p:spPr>
          <a:xfrm>
            <a:off x="19304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6" name="Rectangle 16"/>
          <p:cNvSpPr>
            <a:spLocks noGrp="1" noChangeArrowheads="1"/>
          </p:cNvSpPr>
          <p:nvPr>
            <p:ph type="dt" sz="half" idx="10"/>
          </p:nvPr>
        </p:nvSpPr>
        <p:spPr>
          <a:xfrm>
            <a:off x="1262063" y="6248400"/>
            <a:ext cx="1905000" cy="457200"/>
          </a:xfrm>
        </p:spPr>
        <p:txBody>
          <a:bodyPr/>
          <a:lstStyle>
            <a:lvl1pPr>
              <a:defRPr/>
            </a:lvl1pPr>
          </a:lstStyle>
          <a:p>
            <a:pPr>
              <a:defRPr/>
            </a:pPr>
            <a:endParaRPr lang="ru-RU"/>
          </a:p>
        </p:txBody>
      </p:sp>
      <p:sp>
        <p:nvSpPr>
          <p:cNvPr id="17" name="Rectangle 17"/>
          <p:cNvSpPr>
            <a:spLocks noGrp="1" noChangeArrowheads="1"/>
          </p:cNvSpPr>
          <p:nvPr>
            <p:ph type="ftr" sz="quarter" idx="11"/>
          </p:nvPr>
        </p:nvSpPr>
        <p:spPr>
          <a:xfrm>
            <a:off x="3700463" y="6248400"/>
            <a:ext cx="2895600" cy="457200"/>
          </a:xfrm>
        </p:spPr>
        <p:txBody>
          <a:bodyPr/>
          <a:lstStyle>
            <a:lvl1pPr>
              <a:defRPr/>
            </a:lvl1pPr>
          </a:lstStyle>
          <a:p>
            <a:pPr>
              <a:defRPr/>
            </a:pPr>
            <a:endParaRPr lang="ru-RU"/>
          </a:p>
        </p:txBody>
      </p:sp>
      <p:sp>
        <p:nvSpPr>
          <p:cNvPr id="18" name="Rectangle 18"/>
          <p:cNvSpPr>
            <a:spLocks noGrp="1" noChangeArrowheads="1"/>
          </p:cNvSpPr>
          <p:nvPr>
            <p:ph type="sldNum" sz="quarter" idx="12"/>
          </p:nvPr>
        </p:nvSpPr>
        <p:spPr>
          <a:xfrm>
            <a:off x="7129463" y="6248400"/>
            <a:ext cx="1905000" cy="457200"/>
          </a:xfrm>
        </p:spPr>
        <p:txBody>
          <a:bodyPr/>
          <a:lstStyle>
            <a:lvl1pPr>
              <a:defRPr/>
            </a:lvl1pPr>
          </a:lstStyle>
          <a:p>
            <a:pPr>
              <a:defRPr/>
            </a:pPr>
            <a:fld id="{8578630C-7C5F-4C00-BA13-7DD0DCE4D4E9}" type="slidenum">
              <a:rPr lang="ru-RU"/>
              <a:pPr>
                <a:defRPr/>
              </a:pPr>
              <a:t>‹#›</a:t>
            </a:fld>
            <a:endParaRPr lang="ru-RU"/>
          </a:p>
        </p:txBody>
      </p:sp>
    </p:spTree>
  </p:cSld>
  <p:clrMapOvr>
    <a:masterClrMapping/>
  </p:clrMapOvr>
  <p:transition spd="med"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dt" sz="half" idx="10"/>
          </p:nvPr>
        </p:nvSpPr>
        <p:spPr/>
        <p:txBody>
          <a:bodyPr/>
          <a:lstStyle>
            <a:lvl1pPr>
              <a:defRPr/>
            </a:lvl1pPr>
          </a:lstStyle>
          <a:p>
            <a:pPr>
              <a:defRPr/>
            </a:pPr>
            <a:endParaRPr lang="ru-RU"/>
          </a:p>
        </p:txBody>
      </p:sp>
      <p:sp>
        <p:nvSpPr>
          <p:cNvPr id="5" name="Rectangle 14"/>
          <p:cNvSpPr>
            <a:spLocks noGrp="1" noChangeArrowheads="1"/>
          </p:cNvSpPr>
          <p:nvPr>
            <p:ph type="ftr" sz="quarter" idx="11"/>
          </p:nvPr>
        </p:nvSpPr>
        <p:spPr/>
        <p:txBody>
          <a:bodyPr/>
          <a:lstStyle>
            <a:lvl1pPr>
              <a:defRPr/>
            </a:lvl1pPr>
          </a:lstStyle>
          <a:p>
            <a:pPr>
              <a:defRPr/>
            </a:pPr>
            <a:endParaRPr lang="ru-RU"/>
          </a:p>
        </p:txBody>
      </p:sp>
      <p:sp>
        <p:nvSpPr>
          <p:cNvPr id="6" name="Rectangle 15"/>
          <p:cNvSpPr>
            <a:spLocks noGrp="1" noChangeArrowheads="1"/>
          </p:cNvSpPr>
          <p:nvPr>
            <p:ph type="sldNum" sz="quarter" idx="12"/>
          </p:nvPr>
        </p:nvSpPr>
        <p:spPr/>
        <p:txBody>
          <a:bodyPr/>
          <a:lstStyle>
            <a:lvl1pPr>
              <a:defRPr/>
            </a:lvl1pPr>
          </a:lstStyle>
          <a:p>
            <a:pPr>
              <a:defRPr/>
            </a:pPr>
            <a:fld id="{24722740-AF43-40AE-AD54-D6396D9ECD95}" type="slidenum">
              <a:rPr lang="ru-RU"/>
              <a:pPr>
                <a:defRPr/>
              </a:pPr>
              <a:t>‹#›</a:t>
            </a:fld>
            <a:endParaRPr lang="ru-RU"/>
          </a:p>
        </p:txBody>
      </p:sp>
    </p:spTree>
  </p:cSld>
  <p:clrMapOvr>
    <a:masterClrMapping/>
  </p:clrMapOvr>
  <p:transition spd="med"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72325" y="609600"/>
            <a:ext cx="1971675"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257300" y="609600"/>
            <a:ext cx="5762625"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dt" sz="half" idx="10"/>
          </p:nvPr>
        </p:nvSpPr>
        <p:spPr/>
        <p:txBody>
          <a:bodyPr/>
          <a:lstStyle>
            <a:lvl1pPr>
              <a:defRPr/>
            </a:lvl1pPr>
          </a:lstStyle>
          <a:p>
            <a:pPr>
              <a:defRPr/>
            </a:pPr>
            <a:endParaRPr lang="ru-RU"/>
          </a:p>
        </p:txBody>
      </p:sp>
      <p:sp>
        <p:nvSpPr>
          <p:cNvPr id="5" name="Rectangle 14"/>
          <p:cNvSpPr>
            <a:spLocks noGrp="1" noChangeArrowheads="1"/>
          </p:cNvSpPr>
          <p:nvPr>
            <p:ph type="ftr" sz="quarter" idx="11"/>
          </p:nvPr>
        </p:nvSpPr>
        <p:spPr/>
        <p:txBody>
          <a:bodyPr/>
          <a:lstStyle>
            <a:lvl1pPr>
              <a:defRPr/>
            </a:lvl1pPr>
          </a:lstStyle>
          <a:p>
            <a:pPr>
              <a:defRPr/>
            </a:pPr>
            <a:endParaRPr lang="ru-RU"/>
          </a:p>
        </p:txBody>
      </p:sp>
      <p:sp>
        <p:nvSpPr>
          <p:cNvPr id="6" name="Rectangle 15"/>
          <p:cNvSpPr>
            <a:spLocks noGrp="1" noChangeArrowheads="1"/>
          </p:cNvSpPr>
          <p:nvPr>
            <p:ph type="sldNum" sz="quarter" idx="12"/>
          </p:nvPr>
        </p:nvSpPr>
        <p:spPr/>
        <p:txBody>
          <a:bodyPr/>
          <a:lstStyle>
            <a:lvl1pPr>
              <a:defRPr/>
            </a:lvl1pPr>
          </a:lstStyle>
          <a:p>
            <a:pPr>
              <a:defRPr/>
            </a:pPr>
            <a:fld id="{84C8FF1C-B86B-46A0-B193-1B4FAB5D0BC8}" type="slidenum">
              <a:rPr lang="ru-RU"/>
              <a:pPr>
                <a:defRPr/>
              </a:pPr>
              <a:t>‹#›</a:t>
            </a:fld>
            <a:endParaRPr lang="ru-RU"/>
          </a:p>
        </p:txBody>
      </p:sp>
    </p:spTree>
  </p:cSld>
  <p:clrMapOvr>
    <a:masterClrMapping/>
  </p:clrMapOvr>
  <p:transition spd="med"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dt" sz="half" idx="10"/>
          </p:nvPr>
        </p:nvSpPr>
        <p:spPr/>
        <p:txBody>
          <a:bodyPr/>
          <a:lstStyle>
            <a:lvl1pPr>
              <a:defRPr/>
            </a:lvl1pPr>
          </a:lstStyle>
          <a:p>
            <a:pPr>
              <a:defRPr/>
            </a:pPr>
            <a:endParaRPr lang="ru-RU"/>
          </a:p>
        </p:txBody>
      </p:sp>
      <p:sp>
        <p:nvSpPr>
          <p:cNvPr id="5" name="Rectangle 14"/>
          <p:cNvSpPr>
            <a:spLocks noGrp="1" noChangeArrowheads="1"/>
          </p:cNvSpPr>
          <p:nvPr>
            <p:ph type="ftr" sz="quarter" idx="11"/>
          </p:nvPr>
        </p:nvSpPr>
        <p:spPr/>
        <p:txBody>
          <a:bodyPr/>
          <a:lstStyle>
            <a:lvl1pPr>
              <a:defRPr/>
            </a:lvl1pPr>
          </a:lstStyle>
          <a:p>
            <a:pPr>
              <a:defRPr/>
            </a:pPr>
            <a:endParaRPr lang="ru-RU"/>
          </a:p>
        </p:txBody>
      </p:sp>
      <p:sp>
        <p:nvSpPr>
          <p:cNvPr id="6" name="Rectangle 15"/>
          <p:cNvSpPr>
            <a:spLocks noGrp="1" noChangeArrowheads="1"/>
          </p:cNvSpPr>
          <p:nvPr>
            <p:ph type="sldNum" sz="quarter" idx="12"/>
          </p:nvPr>
        </p:nvSpPr>
        <p:spPr/>
        <p:txBody>
          <a:bodyPr/>
          <a:lstStyle>
            <a:lvl1pPr>
              <a:defRPr/>
            </a:lvl1pPr>
          </a:lstStyle>
          <a:p>
            <a:pPr>
              <a:defRPr/>
            </a:pPr>
            <a:fld id="{A9EE4181-E090-431E-BB61-C7D52C5E803C}" type="slidenum">
              <a:rPr lang="ru-RU"/>
              <a:pPr>
                <a:defRPr/>
              </a:pPr>
              <a:t>‹#›</a:t>
            </a:fld>
            <a:endParaRPr lang="ru-RU"/>
          </a:p>
        </p:txBody>
      </p:sp>
    </p:spTree>
  </p:cSld>
  <p:clrMapOvr>
    <a:masterClrMapping/>
  </p:clrMapOvr>
  <p:transition spd="med"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dt" sz="half" idx="10"/>
          </p:nvPr>
        </p:nvSpPr>
        <p:spPr/>
        <p:txBody>
          <a:bodyPr/>
          <a:lstStyle>
            <a:lvl1pPr>
              <a:defRPr/>
            </a:lvl1pPr>
          </a:lstStyle>
          <a:p>
            <a:pPr>
              <a:defRPr/>
            </a:pPr>
            <a:endParaRPr lang="ru-RU"/>
          </a:p>
        </p:txBody>
      </p:sp>
      <p:sp>
        <p:nvSpPr>
          <p:cNvPr id="5" name="Rectangle 14"/>
          <p:cNvSpPr>
            <a:spLocks noGrp="1" noChangeArrowheads="1"/>
          </p:cNvSpPr>
          <p:nvPr>
            <p:ph type="ftr" sz="quarter" idx="11"/>
          </p:nvPr>
        </p:nvSpPr>
        <p:spPr/>
        <p:txBody>
          <a:bodyPr/>
          <a:lstStyle>
            <a:lvl1pPr>
              <a:defRPr/>
            </a:lvl1pPr>
          </a:lstStyle>
          <a:p>
            <a:pPr>
              <a:defRPr/>
            </a:pPr>
            <a:endParaRPr lang="ru-RU"/>
          </a:p>
        </p:txBody>
      </p:sp>
      <p:sp>
        <p:nvSpPr>
          <p:cNvPr id="6" name="Rectangle 15"/>
          <p:cNvSpPr>
            <a:spLocks noGrp="1" noChangeArrowheads="1"/>
          </p:cNvSpPr>
          <p:nvPr>
            <p:ph type="sldNum" sz="quarter" idx="12"/>
          </p:nvPr>
        </p:nvSpPr>
        <p:spPr/>
        <p:txBody>
          <a:bodyPr/>
          <a:lstStyle>
            <a:lvl1pPr>
              <a:defRPr/>
            </a:lvl1pPr>
          </a:lstStyle>
          <a:p>
            <a:pPr>
              <a:defRPr/>
            </a:pPr>
            <a:fld id="{0C59F298-1E09-4005-9A07-CDCDD6787FC2}" type="slidenum">
              <a:rPr lang="ru-RU"/>
              <a:pPr>
                <a:defRPr/>
              </a:pPr>
              <a:t>‹#›</a:t>
            </a:fld>
            <a:endParaRPr lang="ru-RU"/>
          </a:p>
        </p:txBody>
      </p:sp>
    </p:spTree>
  </p:cSld>
  <p:clrMapOvr>
    <a:masterClrMapping/>
  </p:clrMapOvr>
  <p:transition spd="med"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371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334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dt" sz="half" idx="10"/>
          </p:nvPr>
        </p:nvSpPr>
        <p:spPr/>
        <p:txBody>
          <a:bodyPr/>
          <a:lstStyle>
            <a:lvl1pPr>
              <a:defRPr/>
            </a:lvl1pPr>
          </a:lstStyle>
          <a:p>
            <a:pPr>
              <a:defRPr/>
            </a:pPr>
            <a:endParaRPr lang="ru-RU"/>
          </a:p>
        </p:txBody>
      </p:sp>
      <p:sp>
        <p:nvSpPr>
          <p:cNvPr id="6" name="Rectangle 14"/>
          <p:cNvSpPr>
            <a:spLocks noGrp="1" noChangeArrowheads="1"/>
          </p:cNvSpPr>
          <p:nvPr>
            <p:ph type="ftr" sz="quarter" idx="11"/>
          </p:nvPr>
        </p:nvSpPr>
        <p:spPr/>
        <p:txBody>
          <a:bodyPr/>
          <a:lstStyle>
            <a:lvl1pPr>
              <a:defRPr/>
            </a:lvl1pPr>
          </a:lstStyle>
          <a:p>
            <a:pPr>
              <a:defRPr/>
            </a:pPr>
            <a:endParaRPr lang="ru-RU"/>
          </a:p>
        </p:txBody>
      </p:sp>
      <p:sp>
        <p:nvSpPr>
          <p:cNvPr id="7" name="Rectangle 15"/>
          <p:cNvSpPr>
            <a:spLocks noGrp="1" noChangeArrowheads="1"/>
          </p:cNvSpPr>
          <p:nvPr>
            <p:ph type="sldNum" sz="quarter" idx="12"/>
          </p:nvPr>
        </p:nvSpPr>
        <p:spPr/>
        <p:txBody>
          <a:bodyPr/>
          <a:lstStyle>
            <a:lvl1pPr>
              <a:defRPr/>
            </a:lvl1pPr>
          </a:lstStyle>
          <a:p>
            <a:pPr>
              <a:defRPr/>
            </a:pPr>
            <a:fld id="{CFAB3077-C205-41E4-8AE4-06BB9F3DF320}" type="slidenum">
              <a:rPr lang="ru-RU"/>
              <a:pPr>
                <a:defRPr/>
              </a:pPr>
              <a:t>‹#›</a:t>
            </a:fld>
            <a:endParaRPr lang="ru-RU"/>
          </a:p>
        </p:txBody>
      </p:sp>
    </p:spTree>
  </p:cSld>
  <p:clrMapOvr>
    <a:masterClrMapping/>
  </p:clrMapOvr>
  <p:transition spd="med"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dt" sz="half" idx="10"/>
          </p:nvPr>
        </p:nvSpPr>
        <p:spPr/>
        <p:txBody>
          <a:bodyPr/>
          <a:lstStyle>
            <a:lvl1pPr>
              <a:defRPr/>
            </a:lvl1pPr>
          </a:lstStyle>
          <a:p>
            <a:pPr>
              <a:defRPr/>
            </a:pPr>
            <a:endParaRPr lang="ru-RU"/>
          </a:p>
        </p:txBody>
      </p:sp>
      <p:sp>
        <p:nvSpPr>
          <p:cNvPr id="8" name="Rectangle 14"/>
          <p:cNvSpPr>
            <a:spLocks noGrp="1" noChangeArrowheads="1"/>
          </p:cNvSpPr>
          <p:nvPr>
            <p:ph type="ftr" sz="quarter" idx="11"/>
          </p:nvPr>
        </p:nvSpPr>
        <p:spPr/>
        <p:txBody>
          <a:bodyPr/>
          <a:lstStyle>
            <a:lvl1pPr>
              <a:defRPr/>
            </a:lvl1pPr>
          </a:lstStyle>
          <a:p>
            <a:pPr>
              <a:defRPr/>
            </a:pPr>
            <a:endParaRPr lang="ru-RU"/>
          </a:p>
        </p:txBody>
      </p:sp>
      <p:sp>
        <p:nvSpPr>
          <p:cNvPr id="9" name="Rectangle 15"/>
          <p:cNvSpPr>
            <a:spLocks noGrp="1" noChangeArrowheads="1"/>
          </p:cNvSpPr>
          <p:nvPr>
            <p:ph type="sldNum" sz="quarter" idx="12"/>
          </p:nvPr>
        </p:nvSpPr>
        <p:spPr/>
        <p:txBody>
          <a:bodyPr/>
          <a:lstStyle>
            <a:lvl1pPr>
              <a:defRPr/>
            </a:lvl1pPr>
          </a:lstStyle>
          <a:p>
            <a:pPr>
              <a:defRPr/>
            </a:pPr>
            <a:fld id="{05AAE097-E3B5-4B7A-8C55-549CCCF46D3E}" type="slidenum">
              <a:rPr lang="ru-RU"/>
              <a:pPr>
                <a:defRPr/>
              </a:pPr>
              <a:t>‹#›</a:t>
            </a:fld>
            <a:endParaRPr lang="ru-RU"/>
          </a:p>
        </p:txBody>
      </p:sp>
    </p:spTree>
  </p:cSld>
  <p:clrMapOvr>
    <a:masterClrMapping/>
  </p:clrMapOvr>
  <p:transition spd="med"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dt" sz="half" idx="10"/>
          </p:nvPr>
        </p:nvSpPr>
        <p:spPr/>
        <p:txBody>
          <a:bodyPr/>
          <a:lstStyle>
            <a:lvl1pPr>
              <a:defRPr/>
            </a:lvl1pPr>
          </a:lstStyle>
          <a:p>
            <a:pPr>
              <a:defRPr/>
            </a:pPr>
            <a:endParaRPr lang="ru-RU"/>
          </a:p>
        </p:txBody>
      </p:sp>
      <p:sp>
        <p:nvSpPr>
          <p:cNvPr id="4" name="Rectangle 14"/>
          <p:cNvSpPr>
            <a:spLocks noGrp="1" noChangeArrowheads="1"/>
          </p:cNvSpPr>
          <p:nvPr>
            <p:ph type="ftr" sz="quarter" idx="11"/>
          </p:nvPr>
        </p:nvSpPr>
        <p:spPr/>
        <p:txBody>
          <a:bodyPr/>
          <a:lstStyle>
            <a:lvl1pPr>
              <a:defRPr/>
            </a:lvl1pPr>
          </a:lstStyle>
          <a:p>
            <a:pPr>
              <a:defRPr/>
            </a:pPr>
            <a:endParaRPr lang="ru-RU"/>
          </a:p>
        </p:txBody>
      </p:sp>
      <p:sp>
        <p:nvSpPr>
          <p:cNvPr id="5" name="Rectangle 15"/>
          <p:cNvSpPr>
            <a:spLocks noGrp="1" noChangeArrowheads="1"/>
          </p:cNvSpPr>
          <p:nvPr>
            <p:ph type="sldNum" sz="quarter" idx="12"/>
          </p:nvPr>
        </p:nvSpPr>
        <p:spPr/>
        <p:txBody>
          <a:bodyPr/>
          <a:lstStyle>
            <a:lvl1pPr>
              <a:defRPr/>
            </a:lvl1pPr>
          </a:lstStyle>
          <a:p>
            <a:pPr>
              <a:defRPr/>
            </a:pPr>
            <a:fld id="{810347AD-25B2-44E7-9DB2-2700224449B4}" type="slidenum">
              <a:rPr lang="ru-RU"/>
              <a:pPr>
                <a:defRPr/>
              </a:pPr>
              <a:t>‹#›</a:t>
            </a:fld>
            <a:endParaRPr lang="ru-RU"/>
          </a:p>
        </p:txBody>
      </p:sp>
    </p:spTree>
  </p:cSld>
  <p:clrMapOvr>
    <a:masterClrMapping/>
  </p:clrMapOvr>
  <p:transition spd="med"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p:txBody>
          <a:bodyPr/>
          <a:lstStyle>
            <a:lvl1pPr>
              <a:defRPr/>
            </a:lvl1pPr>
          </a:lstStyle>
          <a:p>
            <a:pPr>
              <a:defRPr/>
            </a:pPr>
            <a:endParaRPr lang="ru-RU"/>
          </a:p>
        </p:txBody>
      </p:sp>
      <p:sp>
        <p:nvSpPr>
          <p:cNvPr id="3" name="Rectangle 14"/>
          <p:cNvSpPr>
            <a:spLocks noGrp="1" noChangeArrowheads="1"/>
          </p:cNvSpPr>
          <p:nvPr>
            <p:ph type="ftr" sz="quarter" idx="11"/>
          </p:nvPr>
        </p:nvSpPr>
        <p:spPr/>
        <p:txBody>
          <a:bodyPr/>
          <a:lstStyle>
            <a:lvl1pPr>
              <a:defRPr/>
            </a:lvl1pPr>
          </a:lstStyle>
          <a:p>
            <a:pPr>
              <a:defRPr/>
            </a:pPr>
            <a:endParaRPr lang="ru-RU"/>
          </a:p>
        </p:txBody>
      </p:sp>
      <p:sp>
        <p:nvSpPr>
          <p:cNvPr id="4" name="Rectangle 15"/>
          <p:cNvSpPr>
            <a:spLocks noGrp="1" noChangeArrowheads="1"/>
          </p:cNvSpPr>
          <p:nvPr>
            <p:ph type="sldNum" sz="quarter" idx="12"/>
          </p:nvPr>
        </p:nvSpPr>
        <p:spPr/>
        <p:txBody>
          <a:bodyPr/>
          <a:lstStyle>
            <a:lvl1pPr>
              <a:defRPr/>
            </a:lvl1pPr>
          </a:lstStyle>
          <a:p>
            <a:pPr>
              <a:defRPr/>
            </a:pPr>
            <a:fld id="{C2D62190-D1AF-413A-91C6-F2027FF63CFA}" type="slidenum">
              <a:rPr lang="ru-RU"/>
              <a:pPr>
                <a:defRPr/>
              </a:pPr>
              <a:t>‹#›</a:t>
            </a:fld>
            <a:endParaRPr lang="ru-RU"/>
          </a:p>
        </p:txBody>
      </p:sp>
    </p:spTree>
  </p:cSld>
  <p:clrMapOvr>
    <a:masterClrMapping/>
  </p:clrMapOvr>
  <p:transition spd="med"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dt" sz="half" idx="10"/>
          </p:nvPr>
        </p:nvSpPr>
        <p:spPr/>
        <p:txBody>
          <a:bodyPr/>
          <a:lstStyle>
            <a:lvl1pPr>
              <a:defRPr/>
            </a:lvl1pPr>
          </a:lstStyle>
          <a:p>
            <a:pPr>
              <a:defRPr/>
            </a:pPr>
            <a:endParaRPr lang="ru-RU"/>
          </a:p>
        </p:txBody>
      </p:sp>
      <p:sp>
        <p:nvSpPr>
          <p:cNvPr id="6" name="Rectangle 14"/>
          <p:cNvSpPr>
            <a:spLocks noGrp="1" noChangeArrowheads="1"/>
          </p:cNvSpPr>
          <p:nvPr>
            <p:ph type="ftr" sz="quarter" idx="11"/>
          </p:nvPr>
        </p:nvSpPr>
        <p:spPr/>
        <p:txBody>
          <a:bodyPr/>
          <a:lstStyle>
            <a:lvl1pPr>
              <a:defRPr/>
            </a:lvl1pPr>
          </a:lstStyle>
          <a:p>
            <a:pPr>
              <a:defRPr/>
            </a:pPr>
            <a:endParaRPr lang="ru-RU"/>
          </a:p>
        </p:txBody>
      </p:sp>
      <p:sp>
        <p:nvSpPr>
          <p:cNvPr id="7" name="Rectangle 15"/>
          <p:cNvSpPr>
            <a:spLocks noGrp="1" noChangeArrowheads="1"/>
          </p:cNvSpPr>
          <p:nvPr>
            <p:ph type="sldNum" sz="quarter" idx="12"/>
          </p:nvPr>
        </p:nvSpPr>
        <p:spPr/>
        <p:txBody>
          <a:bodyPr/>
          <a:lstStyle>
            <a:lvl1pPr>
              <a:defRPr/>
            </a:lvl1pPr>
          </a:lstStyle>
          <a:p>
            <a:pPr>
              <a:defRPr/>
            </a:pPr>
            <a:fld id="{2A053E5F-2483-46AE-9E68-F840F357153E}" type="slidenum">
              <a:rPr lang="ru-RU"/>
              <a:pPr>
                <a:defRPr/>
              </a:pPr>
              <a:t>‹#›</a:t>
            </a:fld>
            <a:endParaRPr lang="ru-RU"/>
          </a:p>
        </p:txBody>
      </p:sp>
    </p:spTree>
  </p:cSld>
  <p:clrMapOvr>
    <a:masterClrMapping/>
  </p:clrMapOvr>
  <p:transition spd="med"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dt" sz="half" idx="10"/>
          </p:nvPr>
        </p:nvSpPr>
        <p:spPr/>
        <p:txBody>
          <a:bodyPr/>
          <a:lstStyle>
            <a:lvl1pPr>
              <a:defRPr/>
            </a:lvl1pPr>
          </a:lstStyle>
          <a:p>
            <a:pPr>
              <a:defRPr/>
            </a:pPr>
            <a:endParaRPr lang="ru-RU"/>
          </a:p>
        </p:txBody>
      </p:sp>
      <p:sp>
        <p:nvSpPr>
          <p:cNvPr id="6" name="Rectangle 14"/>
          <p:cNvSpPr>
            <a:spLocks noGrp="1" noChangeArrowheads="1"/>
          </p:cNvSpPr>
          <p:nvPr>
            <p:ph type="ftr" sz="quarter" idx="11"/>
          </p:nvPr>
        </p:nvSpPr>
        <p:spPr/>
        <p:txBody>
          <a:bodyPr/>
          <a:lstStyle>
            <a:lvl1pPr>
              <a:defRPr/>
            </a:lvl1pPr>
          </a:lstStyle>
          <a:p>
            <a:pPr>
              <a:defRPr/>
            </a:pPr>
            <a:endParaRPr lang="ru-RU"/>
          </a:p>
        </p:txBody>
      </p:sp>
      <p:sp>
        <p:nvSpPr>
          <p:cNvPr id="7" name="Rectangle 15"/>
          <p:cNvSpPr>
            <a:spLocks noGrp="1" noChangeArrowheads="1"/>
          </p:cNvSpPr>
          <p:nvPr>
            <p:ph type="sldNum" sz="quarter" idx="12"/>
          </p:nvPr>
        </p:nvSpPr>
        <p:spPr/>
        <p:txBody>
          <a:bodyPr/>
          <a:lstStyle>
            <a:lvl1pPr>
              <a:defRPr/>
            </a:lvl1pPr>
          </a:lstStyle>
          <a:p>
            <a:pPr>
              <a:defRPr/>
            </a:pPr>
            <a:fld id="{1E6C7235-92C3-4347-833C-B37C5DE1453D}" type="slidenum">
              <a:rPr lang="ru-RU"/>
              <a:pPr>
                <a:defRPr/>
              </a:pPr>
              <a:t>‹#›</a:t>
            </a:fld>
            <a:endParaRPr lang="ru-RU"/>
          </a:p>
        </p:txBody>
      </p:sp>
    </p:spTree>
  </p:cSld>
  <p:clrMapOvr>
    <a:masterClrMapping/>
  </p:clrMapOvr>
  <p:transition spd="med"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69113"/>
            <a:chOff x="0" y="0"/>
            <a:chExt cx="5760" cy="4327"/>
          </a:xfrm>
        </p:grpSpPr>
        <p:sp>
          <p:nvSpPr>
            <p:cNvPr id="565251" name="Rectangle 3"/>
            <p:cNvSpPr>
              <a:spLocks noChangeArrowheads="1"/>
            </p:cNvSpPr>
            <p:nvPr userDrawn="1"/>
          </p:nvSpPr>
          <p:spPr bwMode="ltGray">
            <a:xfrm>
              <a:off x="0" y="405"/>
              <a:ext cx="743" cy="3922"/>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9525">
              <a:noFill/>
              <a:miter lim="800000"/>
              <a:headEnd/>
              <a:tailEnd/>
            </a:ln>
            <a:effectLst/>
          </p:spPr>
          <p:txBody>
            <a:bodyPr wrap="none" anchor="ctr"/>
            <a:lstStyle/>
            <a:p>
              <a:pPr>
                <a:defRPr/>
              </a:pPr>
              <a:endParaRPr lang="ru-RU"/>
            </a:p>
          </p:txBody>
        </p:sp>
        <p:pic>
          <p:nvPicPr>
            <p:cNvPr id="1037" name="Picture 4" descr="Astonbnr"/>
            <p:cNvPicPr>
              <a:picLocks noChangeAspect="1" noChangeArrowheads="1"/>
            </p:cNvPicPr>
            <p:nvPr userDrawn="1"/>
          </p:nvPicPr>
          <p:blipFill>
            <a:blip r:embed="rId13" cstate="print"/>
            <a:srcRect t="15163"/>
            <a:stretch>
              <a:fillRect/>
            </a:stretch>
          </p:blipFill>
          <p:spPr bwMode="gray">
            <a:xfrm>
              <a:off x="0" y="0"/>
              <a:ext cx="5760" cy="498"/>
            </a:xfrm>
            <a:prstGeom prst="rect">
              <a:avLst/>
            </a:prstGeom>
            <a:noFill/>
            <a:ln w="9525">
              <a:noFill/>
              <a:miter lim="800000"/>
              <a:headEnd/>
              <a:tailEnd/>
            </a:ln>
          </p:spPr>
        </p:pic>
        <p:sp>
          <p:nvSpPr>
            <p:cNvPr id="565253" name="Rectangle 5"/>
            <p:cNvSpPr>
              <a:spLocks noChangeArrowheads="1"/>
            </p:cNvSpPr>
            <p:nvPr userDrawn="1"/>
          </p:nvSpPr>
          <p:spPr bwMode="white">
            <a:xfrm>
              <a:off x="704" y="181"/>
              <a:ext cx="5056" cy="384"/>
            </a:xfrm>
            <a:prstGeom prst="rect">
              <a:avLst/>
            </a:prstGeom>
            <a:solidFill>
              <a:srgbClr val="000000"/>
            </a:solidFill>
            <a:ln w="9525">
              <a:noFill/>
              <a:miter lim="800000"/>
              <a:headEnd/>
              <a:tailEnd/>
            </a:ln>
            <a:effectLst/>
          </p:spPr>
          <p:txBody>
            <a:bodyPr wrap="none" anchor="ctr"/>
            <a:lstStyle/>
            <a:p>
              <a:pPr>
                <a:defRPr/>
              </a:pPr>
              <a:endParaRPr lang="ru-RU"/>
            </a:p>
          </p:txBody>
        </p:sp>
        <p:sp>
          <p:nvSpPr>
            <p:cNvPr id="565254" name="Rectangle 6" descr="Stonbk"/>
            <p:cNvSpPr>
              <a:spLocks noChangeArrowheads="1"/>
            </p:cNvSpPr>
            <p:nvPr userDrawn="1"/>
          </p:nvSpPr>
          <p:spPr bwMode="white">
            <a:xfrm>
              <a:off x="747" y="224"/>
              <a:ext cx="5013" cy="4092"/>
            </a:xfrm>
            <a:prstGeom prst="rect">
              <a:avLst/>
            </a:prstGeom>
            <a:blipFill dpi="0" rotWithShape="0">
              <a:blip r:embed="rId14" cstate="print"/>
              <a:srcRect/>
              <a:tile tx="0" ty="0" sx="100000" sy="100000" flip="none" algn="tl"/>
            </a:blipFill>
            <a:ln w="9525">
              <a:noFill/>
              <a:miter lim="800000"/>
              <a:headEnd/>
              <a:tailEnd/>
            </a:ln>
            <a:effectLst/>
          </p:spPr>
          <p:txBody>
            <a:bodyPr wrap="none" anchor="ctr"/>
            <a:lstStyle/>
            <a:p>
              <a:pPr>
                <a:defRPr/>
              </a:pPr>
              <a:endParaRPr lang="ru-RU"/>
            </a:p>
          </p:txBody>
        </p:sp>
        <p:sp>
          <p:nvSpPr>
            <p:cNvPr id="565255" name="Rectangle 7"/>
            <p:cNvSpPr>
              <a:spLocks noChangeArrowheads="1"/>
            </p:cNvSpPr>
            <p:nvPr userDrawn="1"/>
          </p:nvSpPr>
          <p:spPr bwMode="white">
            <a:xfrm>
              <a:off x="703" y="186"/>
              <a:ext cx="46" cy="4134"/>
            </a:xfrm>
            <a:prstGeom prst="rect">
              <a:avLst/>
            </a:prstGeom>
            <a:solidFill>
              <a:srgbClr val="000000"/>
            </a:solidFill>
            <a:ln w="9525">
              <a:noFill/>
              <a:miter lim="800000"/>
              <a:headEnd/>
              <a:tailEnd/>
            </a:ln>
            <a:effectLst/>
          </p:spPr>
          <p:txBody>
            <a:bodyPr wrap="none" anchor="ctr"/>
            <a:lstStyle/>
            <a:p>
              <a:pPr>
                <a:defRPr/>
              </a:pPr>
              <a:endParaRPr lang="ru-RU"/>
            </a:p>
          </p:txBody>
        </p:sp>
        <p:sp>
          <p:nvSpPr>
            <p:cNvPr id="565256" name="Line 8"/>
            <p:cNvSpPr>
              <a:spLocks noChangeShapeType="1"/>
            </p:cNvSpPr>
            <p:nvPr userDrawn="1"/>
          </p:nvSpPr>
          <p:spPr bwMode="hidden">
            <a:xfrm>
              <a:off x="0" y="415"/>
              <a:ext cx="257" cy="0"/>
            </a:xfrm>
            <a:prstGeom prst="line">
              <a:avLst/>
            </a:prstGeom>
            <a:noFill/>
            <a:ln w="28575">
              <a:solidFill>
                <a:schemeClr val="bg2"/>
              </a:solidFill>
              <a:round/>
              <a:headEnd/>
              <a:tailEnd/>
            </a:ln>
            <a:effectLst/>
          </p:spPr>
          <p:txBody>
            <a:bodyPr wrap="none" anchor="ctr"/>
            <a:lstStyle/>
            <a:p>
              <a:pPr>
                <a:defRPr/>
              </a:pPr>
              <a:endParaRPr lang="ru-RU"/>
            </a:p>
          </p:txBody>
        </p:sp>
        <p:sp>
          <p:nvSpPr>
            <p:cNvPr id="565257" name="Line 9"/>
            <p:cNvSpPr>
              <a:spLocks noChangeShapeType="1"/>
            </p:cNvSpPr>
            <p:nvPr userDrawn="1"/>
          </p:nvSpPr>
          <p:spPr bwMode="hidden">
            <a:xfrm>
              <a:off x="421" y="412"/>
              <a:ext cx="282" cy="0"/>
            </a:xfrm>
            <a:prstGeom prst="line">
              <a:avLst/>
            </a:prstGeom>
            <a:noFill/>
            <a:ln w="28575">
              <a:solidFill>
                <a:schemeClr val="bg2"/>
              </a:solidFill>
              <a:round/>
              <a:headEnd/>
              <a:tailEnd/>
            </a:ln>
            <a:effectLst/>
          </p:spPr>
          <p:txBody>
            <a:bodyPr wrap="none" anchor="ctr"/>
            <a:lstStyle/>
            <a:p>
              <a:pPr>
                <a:defRPr/>
              </a:pPr>
              <a:endParaRPr lang="ru-RU"/>
            </a:p>
          </p:txBody>
        </p:sp>
        <p:sp>
          <p:nvSpPr>
            <p:cNvPr id="565258" name="Rectangle 10"/>
            <p:cNvSpPr>
              <a:spLocks noChangeArrowheads="1"/>
            </p:cNvSpPr>
            <p:nvPr userDrawn="1"/>
          </p:nvSpPr>
          <p:spPr bwMode="hidden">
            <a:xfrm>
              <a:off x="0" y="0"/>
              <a:ext cx="27" cy="4320"/>
            </a:xfrm>
            <a:prstGeom prst="rect">
              <a:avLst/>
            </a:prstGeom>
            <a:solidFill>
              <a:srgbClr val="000000"/>
            </a:solidFill>
            <a:ln w="9525">
              <a:noFill/>
              <a:miter lim="800000"/>
              <a:headEnd/>
              <a:tailEnd/>
            </a:ln>
            <a:effectLst/>
          </p:spPr>
          <p:txBody>
            <a:bodyPr wrap="none" anchor="ctr"/>
            <a:lstStyle/>
            <a:p>
              <a:pPr>
                <a:defRPr/>
              </a:pPr>
              <a:endParaRPr lang="ru-RU"/>
            </a:p>
          </p:txBody>
        </p:sp>
      </p:grpSp>
      <p:sp>
        <p:nvSpPr>
          <p:cNvPr id="1027" name="Rectangle 11"/>
          <p:cNvSpPr>
            <a:spLocks noGrp="1" noChangeArrowheads="1"/>
          </p:cNvSpPr>
          <p:nvPr>
            <p:ph type="title"/>
          </p:nvPr>
        </p:nvSpPr>
        <p:spPr bwMode="auto">
          <a:xfrm>
            <a:off x="12573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12"/>
          <p:cNvSpPr>
            <a:spLocks noGrp="1" noChangeArrowheads="1"/>
          </p:cNvSpPr>
          <p:nvPr>
            <p:ph type="body" idx="1"/>
          </p:nvPr>
        </p:nvSpPr>
        <p:spPr bwMode="auto">
          <a:xfrm>
            <a:off x="13716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65261" name="Rectangle 13"/>
          <p:cNvSpPr>
            <a:spLocks noGrp="1" noChangeArrowheads="1"/>
          </p:cNvSpPr>
          <p:nvPr>
            <p:ph type="dt" sz="half" idx="2"/>
          </p:nvPr>
        </p:nvSpPr>
        <p:spPr bwMode="auto">
          <a:xfrm>
            <a:off x="12573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bg2"/>
                </a:solidFill>
              </a:defRPr>
            </a:lvl1pPr>
          </a:lstStyle>
          <a:p>
            <a:pPr>
              <a:defRPr/>
            </a:pPr>
            <a:endParaRPr lang="ru-RU"/>
          </a:p>
        </p:txBody>
      </p:sp>
      <p:sp>
        <p:nvSpPr>
          <p:cNvPr id="565262" name="Rectangle 14"/>
          <p:cNvSpPr>
            <a:spLocks noGrp="1" noChangeArrowheads="1"/>
          </p:cNvSpPr>
          <p:nvPr>
            <p:ph type="ftr" sz="quarter" idx="3"/>
          </p:nvPr>
        </p:nvSpPr>
        <p:spPr bwMode="auto">
          <a:xfrm>
            <a:off x="36957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bg2"/>
                </a:solidFill>
              </a:defRPr>
            </a:lvl1pPr>
          </a:lstStyle>
          <a:p>
            <a:pPr>
              <a:defRPr/>
            </a:pPr>
            <a:endParaRPr lang="ru-RU"/>
          </a:p>
        </p:txBody>
      </p:sp>
      <p:sp>
        <p:nvSpPr>
          <p:cNvPr id="565263" name="Rectangle 15"/>
          <p:cNvSpPr>
            <a:spLocks noGrp="1" noChangeArrowheads="1"/>
          </p:cNvSpPr>
          <p:nvPr>
            <p:ph type="sldNum" sz="quarter" idx="4"/>
          </p:nvPr>
        </p:nvSpPr>
        <p:spPr bwMode="auto">
          <a:xfrm>
            <a:off x="71247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2"/>
                </a:solidFill>
              </a:defRPr>
            </a:lvl1pPr>
          </a:lstStyle>
          <a:p>
            <a:pPr>
              <a:defRPr/>
            </a:pPr>
            <a:fld id="{5DB7DCFD-DDAD-4385-821C-25C4F4DB6A9C}" type="slidenum">
              <a:rPr lang="ru-RU"/>
              <a:pPr>
                <a:defRPr/>
              </a:pPr>
              <a:t>‹#›</a:t>
            </a:fld>
            <a:endParaRPr lang="ru-RU"/>
          </a:p>
        </p:txBody>
      </p:sp>
      <p:sp>
        <p:nvSpPr>
          <p:cNvPr id="565264" name="Rectangle 16"/>
          <p:cNvSpPr>
            <a:spLocks noChangeArrowheads="1"/>
          </p:cNvSpPr>
          <p:nvPr/>
        </p:nvSpPr>
        <p:spPr bwMode="auto">
          <a:xfrm>
            <a:off x="1117600" y="268288"/>
            <a:ext cx="8026400" cy="74612"/>
          </a:xfrm>
          <a:prstGeom prst="rect">
            <a:avLst/>
          </a:prstGeom>
          <a:solidFill>
            <a:schemeClr val="tx2"/>
          </a:solidFill>
          <a:ln w="9525">
            <a:noFill/>
            <a:miter lim="800000"/>
            <a:headEnd/>
            <a:tailEnd/>
          </a:ln>
          <a:effectLst/>
        </p:spPr>
        <p:txBody>
          <a:bodyPr wrap="none" anchor="ctr"/>
          <a:lstStyle/>
          <a:p>
            <a:pPr>
              <a:defRPr/>
            </a:pPr>
            <a:endParaRPr kumimoji="1" lang="ru-RU"/>
          </a:p>
        </p:txBody>
      </p:sp>
      <p:sp>
        <p:nvSpPr>
          <p:cNvPr id="565265" name="AutoShape 17">
            <a:hlinkClick r:id="" action="ppaction://hlinkshowjump?jump=previousslide" highlightClick="1"/>
          </p:cNvPr>
          <p:cNvSpPr>
            <a:spLocks noChangeArrowheads="1"/>
          </p:cNvSpPr>
          <p:nvPr/>
        </p:nvSpPr>
        <p:spPr bwMode="auto">
          <a:xfrm>
            <a:off x="7315200" y="6324600"/>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defRPr/>
            </a:pPr>
            <a:endParaRPr lang="ru-RU"/>
          </a:p>
        </p:txBody>
      </p:sp>
      <p:sp>
        <p:nvSpPr>
          <p:cNvPr id="565266" name="AutoShape 18">
            <a:hlinkClick r:id="" action="ppaction://hlinkshowjump?jump=nextslide" highlightClick="1"/>
          </p:cNvPr>
          <p:cNvSpPr>
            <a:spLocks noChangeArrowheads="1"/>
          </p:cNvSpPr>
          <p:nvPr/>
        </p:nvSpPr>
        <p:spPr bwMode="auto">
          <a:xfrm>
            <a:off x="7924800" y="6324600"/>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pPr>
              <a:defRPr/>
            </a:pPr>
            <a:endParaRPr lang="ru-RU"/>
          </a:p>
        </p:txBody>
      </p:sp>
      <p:sp>
        <p:nvSpPr>
          <p:cNvPr id="565267" name="AutoShape 19">
            <a:hlinkClick r:id="" action="ppaction://hlinkshowjump?jump=lastslide" highlightClick="1"/>
          </p:cNvPr>
          <p:cNvSpPr>
            <a:spLocks noChangeArrowheads="1"/>
          </p:cNvSpPr>
          <p:nvPr/>
        </p:nvSpPr>
        <p:spPr bwMode="auto">
          <a:xfrm>
            <a:off x="8458200" y="6324600"/>
            <a:ext cx="381000" cy="381000"/>
          </a:xfrm>
          <a:prstGeom prst="actionButtonEnd">
            <a:avLst/>
          </a:prstGeom>
          <a:solidFill>
            <a:schemeClr val="accent1"/>
          </a:solidFill>
          <a:ln w="9525">
            <a:solidFill>
              <a:schemeClr val="tx1"/>
            </a:solidFill>
            <a:miter lim="800000"/>
            <a:headEnd/>
            <a:tailEnd/>
          </a:ln>
          <a:effectLst/>
        </p:spPr>
        <p:txBody>
          <a:bodyPr wrap="none" anchor="ctr"/>
          <a:lstStyle/>
          <a:p>
            <a:pPr>
              <a:defRPr/>
            </a:pPr>
            <a:endParaRPr lang="ru-RU"/>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spd="med" advTm="0">
    <p:fad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audio" Target="file:///D:\&#1092;&#1080;&#1079;&#1080;&#1082;&#1072;\&#1052;&#1091;&#1079;&#1077;&#1081;\&#1084;&#1086;&#1081;%20&#1091;&#1095;&#1080;&#1090;&#1077;&#1083;&#1100;%20&#1041;&#1043;&#1055;\mark_bernes_-_s_chego_nachinaetsya_rodina.mp3"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3.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Изображение 018"/>
          <p:cNvPicPr>
            <a:picLocks noChangeAspect="1" noChangeArrowheads="1"/>
          </p:cNvPicPr>
          <p:nvPr/>
        </p:nvPicPr>
        <p:blipFill>
          <a:blip r:embed="rId3" cstate="print"/>
          <a:srcRect/>
          <a:stretch>
            <a:fillRect/>
          </a:stretch>
        </p:blipFill>
        <p:spPr bwMode="auto">
          <a:xfrm>
            <a:off x="1143000" y="857250"/>
            <a:ext cx="8001000" cy="6000750"/>
          </a:xfrm>
          <a:prstGeom prst="rect">
            <a:avLst/>
          </a:prstGeom>
          <a:noFill/>
          <a:ln w="9525">
            <a:noFill/>
            <a:miter lim="800000"/>
            <a:headEnd/>
            <a:tailEnd/>
          </a:ln>
        </p:spPr>
      </p:pic>
      <p:sp>
        <p:nvSpPr>
          <p:cNvPr id="13315" name="Rectangle 7"/>
          <p:cNvSpPr>
            <a:spLocks noGrp="1" noChangeArrowheads="1"/>
          </p:cNvSpPr>
          <p:nvPr>
            <p:ph type="title"/>
          </p:nvPr>
        </p:nvSpPr>
        <p:spPr>
          <a:xfrm>
            <a:off x="1257300" y="404813"/>
            <a:ext cx="7772400" cy="863600"/>
          </a:xfrm>
        </p:spPr>
        <p:txBody>
          <a:bodyPr/>
          <a:lstStyle/>
          <a:p>
            <a:pPr algn="ctr" eaLnBrk="1" hangingPunct="1"/>
            <a:r>
              <a:rPr lang="ru-RU" sz="2000" b="1" smtClean="0">
                <a:solidFill>
                  <a:schemeClr val="tx1"/>
                </a:solidFill>
                <a:latin typeface="Comic Sans MS" pitchFamily="66" charset="0"/>
              </a:rPr>
              <a:t> </a:t>
            </a:r>
            <a:endParaRPr lang="ru-RU" sz="2000" b="1" smtClean="0">
              <a:solidFill>
                <a:srgbClr val="0000FF"/>
              </a:solidFill>
              <a:latin typeface="Comic Sans MS" pitchFamily="66" charset="0"/>
            </a:endParaRPr>
          </a:p>
        </p:txBody>
      </p:sp>
      <p:sp>
        <p:nvSpPr>
          <p:cNvPr id="5" name="Прямоугольник 4"/>
          <p:cNvSpPr/>
          <p:nvPr/>
        </p:nvSpPr>
        <p:spPr>
          <a:xfrm>
            <a:off x="1765951" y="285728"/>
            <a:ext cx="5628464" cy="615553"/>
          </a:xfrm>
          <a:prstGeom prst="rect">
            <a:avLst/>
          </a:prstGeom>
          <a:noFill/>
        </p:spPr>
        <p:txBody>
          <a:bodyPr wrap="none" lIns="91440" tIns="45720" rIns="91440" bIns="45720">
            <a:spAutoFit/>
          </a:bodyPr>
          <a:lstStyle/>
          <a:p>
            <a:pPr algn="ctr"/>
            <a:r>
              <a:rPr lang="ru-RU" sz="3400" b="1" cap="none" spc="0"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latin typeface="Comic Sans MS" pitchFamily="66" charset="0"/>
              </a:rPr>
              <a:t>МОУ СОШ №1 г. Котово</a:t>
            </a:r>
            <a:endParaRPr lang="ru-RU" sz="3400" b="1" cap="none" spc="0"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latin typeface="Comic Sans MS" pitchFamily="66" charset="0"/>
            </a:endParaRPr>
          </a:p>
        </p:txBody>
      </p:sp>
      <p:sp>
        <p:nvSpPr>
          <p:cNvPr id="6" name="TextBox 5"/>
          <p:cNvSpPr txBox="1"/>
          <p:nvPr/>
        </p:nvSpPr>
        <p:spPr>
          <a:xfrm>
            <a:off x="1500166" y="4500570"/>
            <a:ext cx="5719856" cy="2031325"/>
          </a:xfrm>
          <a:prstGeom prst="rect">
            <a:avLst/>
          </a:prstGeom>
          <a:noFill/>
        </p:spPr>
        <p:txBody>
          <a:bodyPr wrap="square" rtlCol="0">
            <a:spAutoFit/>
          </a:bodyPr>
          <a:lstStyle/>
          <a:p>
            <a:pPr algn="l"/>
            <a:r>
              <a:rPr lang="ru-RU" sz="1800" i="1" dirty="0" smtClean="0">
                <a:solidFill>
                  <a:srgbClr val="FFFFFF"/>
                </a:solidFill>
              </a:rPr>
              <a:t>Родная школа,</a:t>
            </a:r>
          </a:p>
          <a:p>
            <a:pPr algn="l"/>
            <a:r>
              <a:rPr lang="ru-RU" sz="1800" i="1" dirty="0" smtClean="0">
                <a:solidFill>
                  <a:srgbClr val="FFFFFF"/>
                </a:solidFill>
              </a:rPr>
              <a:t>Здравствуй и прости!</a:t>
            </a:r>
          </a:p>
          <a:p>
            <a:pPr algn="l"/>
            <a:r>
              <a:rPr lang="ru-RU" sz="1800" i="1" dirty="0" smtClean="0">
                <a:solidFill>
                  <a:srgbClr val="FFFFFF"/>
                </a:solidFill>
              </a:rPr>
              <a:t>Оставь сегодня нас после уроков,</a:t>
            </a:r>
          </a:p>
          <a:p>
            <a:pPr algn="l"/>
            <a:r>
              <a:rPr lang="ru-RU" sz="1800" i="1" dirty="0" smtClean="0">
                <a:solidFill>
                  <a:srgbClr val="FFFFFF"/>
                </a:solidFill>
              </a:rPr>
              <a:t>Забыв на время о своем пути,</a:t>
            </a:r>
          </a:p>
          <a:p>
            <a:pPr algn="l"/>
            <a:r>
              <a:rPr lang="ru-RU" sz="1800" i="1" dirty="0" smtClean="0">
                <a:solidFill>
                  <a:srgbClr val="FFFFFF"/>
                </a:solidFill>
              </a:rPr>
              <a:t>Вернемся в детство </a:t>
            </a:r>
          </a:p>
          <a:p>
            <a:pPr algn="l"/>
            <a:r>
              <a:rPr lang="ru-RU" sz="1800" i="1" dirty="0" smtClean="0">
                <a:solidFill>
                  <a:srgbClr val="FFFFFF"/>
                </a:solidFill>
              </a:rPr>
              <a:t>Далеко </a:t>
            </a:r>
            <a:r>
              <a:rPr lang="ru-RU" sz="1800" i="1" dirty="0" err="1" smtClean="0">
                <a:solidFill>
                  <a:srgbClr val="FFFFFF"/>
                </a:solidFill>
              </a:rPr>
              <a:t>далеко</a:t>
            </a:r>
            <a:r>
              <a:rPr lang="ru-RU" sz="1800" i="1" dirty="0" smtClean="0">
                <a:solidFill>
                  <a:srgbClr val="FFFFFF"/>
                </a:solidFill>
              </a:rPr>
              <a:t>.</a:t>
            </a:r>
          </a:p>
          <a:p>
            <a:pPr algn="l"/>
            <a:r>
              <a:rPr lang="ru-RU" sz="1800" i="1" dirty="0" smtClean="0">
                <a:solidFill>
                  <a:srgbClr val="FFFFFF"/>
                </a:solidFill>
              </a:rPr>
              <a:t>		(</a:t>
            </a:r>
            <a:r>
              <a:rPr lang="ru-RU" sz="1800" i="1" dirty="0" err="1" smtClean="0">
                <a:solidFill>
                  <a:srgbClr val="FFFFFF"/>
                </a:solidFill>
              </a:rPr>
              <a:t>Бурычев</a:t>
            </a:r>
            <a:r>
              <a:rPr lang="ru-RU" sz="1800" i="1" dirty="0" smtClean="0">
                <a:solidFill>
                  <a:srgbClr val="FFFFFF"/>
                </a:solidFill>
              </a:rPr>
              <a:t> Г.П.)</a:t>
            </a:r>
            <a:endParaRPr lang="ru-RU" sz="1800" i="1" dirty="0">
              <a:solidFill>
                <a:srgbClr val="FFFFFF"/>
              </a:solidFill>
            </a:endParaRPr>
          </a:p>
        </p:txBody>
      </p:sp>
      <p:pic>
        <p:nvPicPr>
          <p:cNvPr id="10" name="mark_bernes_-_s_chego_nachinaetsya_rodina.mp3">
            <a:hlinkClick r:id="" action="ppaction://media"/>
          </p:cNvPr>
          <p:cNvPicPr>
            <a:picLocks noRot="1" noChangeAspect="1"/>
          </p:cNvPicPr>
          <p:nvPr>
            <a:audioFile r:link="rId1"/>
          </p:nvPr>
        </p:nvPicPr>
        <p:blipFill>
          <a:blip r:embed="rId4" cstate="print"/>
          <a:stretch>
            <a:fillRect/>
          </a:stretch>
        </p:blipFill>
        <p:spPr>
          <a:xfrm>
            <a:off x="1475656" y="6553200"/>
            <a:ext cx="304800" cy="304800"/>
          </a:xfrm>
          <a:prstGeom prst="rect">
            <a:avLst/>
          </a:prstGeom>
        </p:spPr>
      </p:pic>
    </p:spTree>
  </p:cSld>
  <p:clrMapOvr>
    <a:masterClrMapping/>
  </p:clrMapOvr>
  <p:transition spd="med" advTm="1454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repeatCount="indefinite"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71600" y="0"/>
            <a:ext cx="7772400" cy="1143000"/>
          </a:xfrm>
        </p:spPr>
        <p:txBody>
          <a:bodyPr/>
          <a:lstStyle/>
          <a:p>
            <a:pPr algn="ctr" eaLnBrk="1" hangingPunct="1"/>
            <a:r>
              <a:rPr lang="ru-RU" sz="3400" b="1" dirty="0" smtClean="0">
                <a:solidFill>
                  <a:srgbClr val="FFFFFF"/>
                </a:solidFill>
                <a:latin typeface="Comic Sans MS" pitchFamily="66" charset="0"/>
              </a:rPr>
              <a:t>ДОРОГА В ШКОЛУ</a:t>
            </a:r>
            <a:r>
              <a:rPr lang="ru-RU" sz="3600" b="1" dirty="0" smtClean="0">
                <a:solidFill>
                  <a:schemeClr val="bg2"/>
                </a:solidFill>
                <a:latin typeface="Comic Sans MS" pitchFamily="66" charset="0"/>
              </a:rPr>
              <a:t>…</a:t>
            </a:r>
          </a:p>
        </p:txBody>
      </p:sp>
      <p:sp>
        <p:nvSpPr>
          <p:cNvPr id="20483" name="Text Box 6"/>
          <p:cNvSpPr txBox="1">
            <a:spLocks noChangeArrowheads="1"/>
          </p:cNvSpPr>
          <p:nvPr/>
        </p:nvSpPr>
        <p:spPr bwMode="auto">
          <a:xfrm>
            <a:off x="1357313" y="4572008"/>
            <a:ext cx="7786687" cy="1323439"/>
          </a:xfrm>
          <a:prstGeom prst="rect">
            <a:avLst/>
          </a:prstGeom>
          <a:noFill/>
          <a:ln w="9525">
            <a:noFill/>
            <a:miter lim="800000"/>
            <a:headEnd/>
            <a:tailEnd/>
          </a:ln>
        </p:spPr>
        <p:txBody>
          <a:bodyPr wrap="square">
            <a:spAutoFit/>
          </a:bodyPr>
          <a:lstStyle/>
          <a:p>
            <a:pPr>
              <a:spcBef>
                <a:spcPct val="50000"/>
              </a:spcBef>
            </a:pPr>
            <a:r>
              <a:rPr lang="ru-RU" sz="2000" dirty="0">
                <a:solidFill>
                  <a:schemeClr val="bg2"/>
                </a:solidFill>
                <a:latin typeface="+mn-lt"/>
              </a:rPr>
              <a:t>Когда в 1960 году в посёлке была открыта городская средняя школа № 1, Геннадий Петрович был переведён туда и проработал в ней всю жизнь. И даже, выйдя на пенсию, не покинул её. В его трудовой книжке лишь одна запись. </a:t>
            </a:r>
          </a:p>
        </p:txBody>
      </p:sp>
      <p:pic>
        <p:nvPicPr>
          <p:cNvPr id="20484" name="Рисунок 7" descr="26.07.2008 13-12-47_0237.jpg"/>
          <p:cNvPicPr>
            <a:picLocks noChangeAspect="1"/>
          </p:cNvPicPr>
          <p:nvPr/>
        </p:nvPicPr>
        <p:blipFill>
          <a:blip r:embed="rId4" cstate="print"/>
          <a:srcRect/>
          <a:stretch>
            <a:fillRect/>
          </a:stretch>
        </p:blipFill>
        <p:spPr bwMode="auto">
          <a:xfrm>
            <a:off x="1214438" y="1000108"/>
            <a:ext cx="7929562" cy="3381375"/>
          </a:xfrm>
          <a:prstGeom prst="rect">
            <a:avLst/>
          </a:prstGeom>
          <a:noFill/>
          <a:ln w="9525">
            <a:noFill/>
            <a:miter lim="800000"/>
            <a:headEnd/>
            <a:tailEnd/>
          </a:ln>
        </p:spPr>
      </p:pic>
      <p:pic>
        <p:nvPicPr>
          <p:cNvPr id="5" name="Рисунок 4" descr="Безимени-8.jpg"/>
          <p:cNvPicPr>
            <a:picLocks noChangeAspect="1"/>
          </p:cNvPicPr>
          <p:nvPr/>
        </p:nvPicPr>
        <p:blipFill>
          <a:blip r:embed="rId5" cstate="print"/>
          <a:stretch>
            <a:fillRect/>
          </a:stretch>
        </p:blipFill>
        <p:spPr>
          <a:xfrm>
            <a:off x="1214414" y="928670"/>
            <a:ext cx="7929586" cy="3416440"/>
          </a:xfrm>
          <a:prstGeom prst="rect">
            <a:avLst/>
          </a:prstGeom>
        </p:spPr>
      </p:pic>
      <p:pic>
        <p:nvPicPr>
          <p:cNvPr id="6" name="Рисунок 5" descr="IMG_5850.jpg"/>
          <p:cNvPicPr>
            <a:picLocks noChangeAspect="1"/>
          </p:cNvPicPr>
          <p:nvPr/>
        </p:nvPicPr>
        <p:blipFill>
          <a:blip r:embed="rId6" cstate="print"/>
          <a:stretch>
            <a:fillRect/>
          </a:stretch>
        </p:blipFill>
        <p:spPr>
          <a:xfrm>
            <a:off x="7072330" y="6091946"/>
            <a:ext cx="1983030" cy="766054"/>
          </a:xfrm>
          <a:prstGeom prst="rect">
            <a:avLst/>
          </a:prstGeom>
        </p:spPr>
      </p:pic>
      <p:sp>
        <p:nvSpPr>
          <p:cNvPr id="7" name="Прямоугольник 6"/>
          <p:cNvSpPr/>
          <p:nvPr/>
        </p:nvSpPr>
        <p:spPr>
          <a:xfrm>
            <a:off x="1571572" y="2357430"/>
            <a:ext cx="7572428" cy="1477328"/>
          </a:xfrm>
          <a:prstGeom prst="rect">
            <a:avLst/>
          </a:prstGeom>
        </p:spPr>
        <p:txBody>
          <a:bodyPr wrap="square">
            <a:spAutoFit/>
          </a:bodyPr>
          <a:lstStyle/>
          <a:p>
            <a:pPr lvl="0" indent="449263" algn="just" eaLnBrk="0" hangingPunct="0"/>
            <a:r>
              <a:rPr lang="ru-RU" sz="1800" b="1" i="1" dirty="0" smtClean="0">
                <a:solidFill>
                  <a:schemeClr val="bg1">
                    <a:lumMod val="20000"/>
                    <a:lumOff val="80000"/>
                  </a:schemeClr>
                </a:solidFill>
                <a:latin typeface="Arial" pitchFamily="34" charset="0"/>
                <a:ea typeface="Times New Roman" pitchFamily="18" charset="0"/>
              </a:rPr>
              <a:t>Из школы я иду, от снега тяжелы ресницы, </a:t>
            </a:r>
            <a:endParaRPr lang="ru-RU" sz="1800" b="1" dirty="0" smtClean="0">
              <a:solidFill>
                <a:schemeClr val="bg1">
                  <a:lumMod val="20000"/>
                  <a:lumOff val="80000"/>
                </a:schemeClr>
              </a:solidFill>
              <a:latin typeface="Arial" pitchFamily="34" charset="0"/>
            </a:endParaRPr>
          </a:p>
          <a:p>
            <a:pPr lvl="0" indent="449263" algn="just" eaLnBrk="0" hangingPunct="0"/>
            <a:r>
              <a:rPr lang="ru-RU" sz="1800" b="1" i="1" dirty="0" smtClean="0">
                <a:solidFill>
                  <a:schemeClr val="bg1">
                    <a:lumMod val="20000"/>
                    <a:lumOff val="80000"/>
                  </a:schemeClr>
                </a:solidFill>
                <a:latin typeface="Arial" pitchFamily="34" charset="0"/>
                <a:ea typeface="Times New Roman" pitchFamily="18" charset="0"/>
              </a:rPr>
              <a:t>А на ветвях в моем саду сидят, нахохлившись, синицы.</a:t>
            </a:r>
            <a:endParaRPr lang="ru-RU" sz="1800" b="1" dirty="0" smtClean="0">
              <a:solidFill>
                <a:schemeClr val="bg1">
                  <a:lumMod val="20000"/>
                  <a:lumOff val="80000"/>
                </a:schemeClr>
              </a:solidFill>
              <a:latin typeface="Arial" pitchFamily="34" charset="0"/>
            </a:endParaRPr>
          </a:p>
          <a:p>
            <a:pPr lvl="0" indent="449263" algn="just" eaLnBrk="0" hangingPunct="0"/>
            <a:r>
              <a:rPr lang="ru-RU" sz="1800" b="1" i="1" dirty="0" smtClean="0">
                <a:solidFill>
                  <a:schemeClr val="bg1">
                    <a:lumMod val="20000"/>
                    <a:lumOff val="80000"/>
                  </a:schemeClr>
                </a:solidFill>
                <a:latin typeface="Arial" pitchFamily="34" charset="0"/>
                <a:ea typeface="Times New Roman" pitchFamily="18" charset="0"/>
              </a:rPr>
              <a:t>Они выносят холода. Порой от холода и мрака стынут,</a:t>
            </a:r>
            <a:endParaRPr lang="ru-RU" sz="1800" b="1" dirty="0" smtClean="0">
              <a:solidFill>
                <a:schemeClr val="bg1">
                  <a:lumMod val="20000"/>
                  <a:lumOff val="80000"/>
                </a:schemeClr>
              </a:solidFill>
              <a:latin typeface="Arial" pitchFamily="34" charset="0"/>
            </a:endParaRPr>
          </a:p>
          <a:p>
            <a:pPr lvl="0" indent="449263" algn="just" eaLnBrk="0" hangingPunct="0"/>
            <a:r>
              <a:rPr lang="ru-RU" sz="1800" b="1" i="1" dirty="0" smtClean="0">
                <a:solidFill>
                  <a:schemeClr val="bg1">
                    <a:lumMod val="20000"/>
                    <a:lumOff val="80000"/>
                  </a:schemeClr>
                </a:solidFill>
                <a:latin typeface="Arial" pitchFamily="34" charset="0"/>
                <a:ea typeface="Times New Roman" pitchFamily="18" charset="0"/>
              </a:rPr>
              <a:t>Но ни за что и никогда мою Россию не покинут».</a:t>
            </a:r>
          </a:p>
          <a:p>
            <a:pPr lvl="0" indent="449263" algn="just" eaLnBrk="0" hangingPunct="0"/>
            <a:r>
              <a:rPr lang="ru-RU" sz="1800" b="1" i="1" dirty="0" smtClean="0">
                <a:solidFill>
                  <a:schemeClr val="bg1">
                    <a:lumMod val="20000"/>
                    <a:lumOff val="80000"/>
                  </a:schemeClr>
                </a:solidFill>
                <a:latin typeface="Arial" pitchFamily="34" charset="0"/>
                <a:ea typeface="Times New Roman" pitchFamily="18" charset="0"/>
              </a:rPr>
              <a:t>  ( </a:t>
            </a:r>
            <a:r>
              <a:rPr lang="ru-RU" sz="1800" b="1" i="1" dirty="0" err="1" smtClean="0">
                <a:solidFill>
                  <a:schemeClr val="bg1">
                    <a:lumMod val="20000"/>
                    <a:lumOff val="80000"/>
                  </a:schemeClr>
                </a:solidFill>
                <a:latin typeface="Arial" pitchFamily="34" charset="0"/>
                <a:ea typeface="Times New Roman" pitchFamily="18" charset="0"/>
              </a:rPr>
              <a:t>Бурычев</a:t>
            </a:r>
            <a:r>
              <a:rPr lang="ru-RU" sz="1800" b="1" i="1" dirty="0" smtClean="0">
                <a:solidFill>
                  <a:schemeClr val="bg1">
                    <a:lumMod val="20000"/>
                    <a:lumOff val="80000"/>
                  </a:schemeClr>
                </a:solidFill>
                <a:latin typeface="Arial" pitchFamily="34" charset="0"/>
                <a:ea typeface="Times New Roman" pitchFamily="18" charset="0"/>
              </a:rPr>
              <a:t> Г.П.)</a:t>
            </a:r>
            <a:endParaRPr lang="ru-RU" sz="1800" b="1" dirty="0" smtClean="0">
              <a:solidFill>
                <a:schemeClr val="bg1">
                  <a:lumMod val="20000"/>
                  <a:lumOff val="80000"/>
                </a:schemeClr>
              </a:solidFill>
              <a:latin typeface="Arial" pitchFamily="34" charset="0"/>
            </a:endParaRPr>
          </a:p>
        </p:txBody>
      </p:sp>
    </p:spTree>
    <p:custDataLst>
      <p:tags r:id="rId1"/>
    </p:custDataLst>
  </p:cSld>
  <p:clrMapOvr>
    <a:masterClrMapping/>
  </p:clrMapOvr>
  <p:transition spd="med" advTm="1537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71600" y="285728"/>
            <a:ext cx="7772400" cy="904875"/>
          </a:xfrm>
        </p:spPr>
        <p:txBody>
          <a:bodyPr/>
          <a:lstStyle/>
          <a:p>
            <a:pPr eaLnBrk="1" hangingPunct="1"/>
            <a:r>
              <a:rPr lang="ru-RU" sz="3200" b="1" dirty="0" smtClean="0">
                <a:solidFill>
                  <a:srgbClr val="FFFFFF"/>
                </a:solidFill>
                <a:latin typeface="Comic Sans MS" pitchFamily="66" charset="0"/>
              </a:rPr>
              <a:t>А ПЕРВЕНЦЫ СЛОВНО РОВЕСНИКИ</a:t>
            </a:r>
          </a:p>
        </p:txBody>
      </p:sp>
      <p:sp>
        <p:nvSpPr>
          <p:cNvPr id="21507" name="Text Box 6"/>
          <p:cNvSpPr txBox="1">
            <a:spLocks noChangeArrowheads="1"/>
          </p:cNvSpPr>
          <p:nvPr/>
        </p:nvSpPr>
        <p:spPr bwMode="auto">
          <a:xfrm>
            <a:off x="5929322" y="1142984"/>
            <a:ext cx="3000376" cy="4708981"/>
          </a:xfrm>
          <a:prstGeom prst="rect">
            <a:avLst/>
          </a:prstGeom>
          <a:noFill/>
          <a:ln w="9525">
            <a:noFill/>
            <a:miter lim="800000"/>
            <a:headEnd/>
            <a:tailEnd/>
          </a:ln>
        </p:spPr>
        <p:txBody>
          <a:bodyPr wrap="square">
            <a:spAutoFit/>
          </a:bodyPr>
          <a:lstStyle/>
          <a:p>
            <a:pPr>
              <a:spcBef>
                <a:spcPct val="50000"/>
              </a:spcBef>
            </a:pPr>
            <a:r>
              <a:rPr lang="ru-RU" sz="1800" dirty="0">
                <a:latin typeface="Comic Sans MS" pitchFamily="66" charset="0"/>
              </a:rPr>
              <a:t>  </a:t>
            </a:r>
            <a:r>
              <a:rPr lang="ru-RU" sz="2000" dirty="0">
                <a:solidFill>
                  <a:schemeClr val="bg2"/>
                </a:solidFill>
                <a:latin typeface="+mn-lt"/>
              </a:rPr>
              <a:t>Геннадий Петрович возит ребят на экскурсии на буровые, на сборные нефтяные пункты, организует в школе кружки фотографии, </a:t>
            </a:r>
            <a:r>
              <a:rPr lang="ru-RU" sz="2000" dirty="0" err="1">
                <a:solidFill>
                  <a:schemeClr val="bg2"/>
                </a:solidFill>
                <a:latin typeface="+mn-lt"/>
              </a:rPr>
              <a:t>кинодела</a:t>
            </a:r>
            <a:r>
              <a:rPr lang="ru-RU" sz="2000" dirty="0">
                <a:solidFill>
                  <a:schemeClr val="bg2"/>
                </a:solidFill>
                <a:latin typeface="+mn-lt"/>
              </a:rPr>
              <a:t>, радиотехнический. А в 1962 году, когда он уже работал в школе № 1, кабинет физики, оборудованный Г. П. </a:t>
            </a:r>
            <a:r>
              <a:rPr lang="ru-RU" sz="2000" dirty="0" err="1">
                <a:solidFill>
                  <a:schemeClr val="bg2"/>
                </a:solidFill>
                <a:latin typeface="+mn-lt"/>
              </a:rPr>
              <a:t>Бурычевым</a:t>
            </a:r>
            <a:r>
              <a:rPr lang="ru-RU" sz="2000" dirty="0">
                <a:solidFill>
                  <a:schemeClr val="bg2"/>
                </a:solidFill>
                <a:latin typeface="+mn-lt"/>
              </a:rPr>
              <a:t>, был признан лучшим в области.</a:t>
            </a:r>
          </a:p>
        </p:txBody>
      </p:sp>
      <p:pic>
        <p:nvPicPr>
          <p:cNvPr id="21508" name="Рисунок 7" descr="30.07.2008 14-41-35_0249.jpg"/>
          <p:cNvPicPr>
            <a:picLocks noChangeAspect="1"/>
          </p:cNvPicPr>
          <p:nvPr/>
        </p:nvPicPr>
        <p:blipFill>
          <a:blip r:embed="rId2" cstate="print"/>
          <a:srcRect/>
          <a:stretch>
            <a:fillRect/>
          </a:stretch>
        </p:blipFill>
        <p:spPr bwMode="auto">
          <a:xfrm>
            <a:off x="1428729" y="1071546"/>
            <a:ext cx="3643338" cy="2838510"/>
          </a:xfrm>
          <a:prstGeom prst="rect">
            <a:avLst/>
          </a:prstGeom>
          <a:noFill/>
          <a:ln w="9525">
            <a:noFill/>
            <a:miter lim="800000"/>
            <a:headEnd/>
            <a:tailEnd/>
          </a:ln>
        </p:spPr>
      </p:pic>
      <p:pic>
        <p:nvPicPr>
          <p:cNvPr id="5" name="Рисунок 4" descr="02.jpg"/>
          <p:cNvPicPr>
            <a:picLocks noChangeAspect="1"/>
          </p:cNvPicPr>
          <p:nvPr/>
        </p:nvPicPr>
        <p:blipFill>
          <a:blip r:embed="rId3" cstate="print"/>
          <a:stretch>
            <a:fillRect/>
          </a:stretch>
        </p:blipFill>
        <p:spPr>
          <a:xfrm>
            <a:off x="1357290" y="4071942"/>
            <a:ext cx="4566676" cy="2581647"/>
          </a:xfrm>
          <a:prstGeom prst="rect">
            <a:avLst/>
          </a:prstGeom>
        </p:spPr>
      </p:pic>
      <p:pic>
        <p:nvPicPr>
          <p:cNvPr id="6" name="Рисунок 5" descr="IMG_5850.jpg"/>
          <p:cNvPicPr>
            <a:picLocks noChangeAspect="1"/>
          </p:cNvPicPr>
          <p:nvPr/>
        </p:nvPicPr>
        <p:blipFill>
          <a:blip r:embed="rId4" cstate="print"/>
          <a:stretch>
            <a:fillRect/>
          </a:stretch>
        </p:blipFill>
        <p:spPr>
          <a:xfrm>
            <a:off x="7072330" y="6091946"/>
            <a:ext cx="1983030" cy="766054"/>
          </a:xfrm>
          <a:prstGeom prst="rect">
            <a:avLst/>
          </a:prstGeom>
        </p:spPr>
      </p:pic>
    </p:spTree>
  </p:cSld>
  <p:clrMapOvr>
    <a:masterClrMapping/>
  </p:clrMapOvr>
  <p:transition spd="med" advTm="5734">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14414" y="0"/>
            <a:ext cx="7772400" cy="1143000"/>
          </a:xfrm>
        </p:spPr>
        <p:txBody>
          <a:bodyPr/>
          <a:lstStyle/>
          <a:p>
            <a:pPr algn="ctr" eaLnBrk="1" hangingPunct="1"/>
            <a:r>
              <a:rPr lang="ru-RU" sz="3600" b="1" dirty="0" smtClean="0">
                <a:solidFill>
                  <a:srgbClr val="FFFFFF"/>
                </a:solidFill>
                <a:latin typeface="Comic Sans MS" pitchFamily="66" charset="0"/>
              </a:rPr>
              <a:t>ЭКСПЕРИМЕНТАТОР</a:t>
            </a:r>
          </a:p>
        </p:txBody>
      </p:sp>
      <p:pic>
        <p:nvPicPr>
          <p:cNvPr id="22531" name="Picture 4" descr="DSC01202"/>
          <p:cNvPicPr>
            <a:picLocks noChangeAspect="1" noChangeArrowheads="1"/>
          </p:cNvPicPr>
          <p:nvPr/>
        </p:nvPicPr>
        <p:blipFill>
          <a:blip r:embed="rId2" cstate="print"/>
          <a:srcRect/>
          <a:stretch>
            <a:fillRect/>
          </a:stretch>
        </p:blipFill>
        <p:spPr bwMode="auto">
          <a:xfrm>
            <a:off x="1428728" y="1357298"/>
            <a:ext cx="3600450" cy="4800600"/>
          </a:xfrm>
          <a:prstGeom prst="rect">
            <a:avLst/>
          </a:prstGeom>
          <a:noFill/>
          <a:ln w="9525">
            <a:noFill/>
            <a:miter lim="800000"/>
            <a:headEnd/>
            <a:tailEnd/>
          </a:ln>
        </p:spPr>
      </p:pic>
      <p:sp>
        <p:nvSpPr>
          <p:cNvPr id="22532" name="Text Box 6"/>
          <p:cNvSpPr txBox="1">
            <a:spLocks noChangeArrowheads="1"/>
          </p:cNvSpPr>
          <p:nvPr/>
        </p:nvSpPr>
        <p:spPr bwMode="auto">
          <a:xfrm>
            <a:off x="5429256" y="1428736"/>
            <a:ext cx="3313113" cy="3785652"/>
          </a:xfrm>
          <a:prstGeom prst="rect">
            <a:avLst/>
          </a:prstGeom>
          <a:noFill/>
          <a:ln w="9525">
            <a:noFill/>
            <a:miter lim="800000"/>
            <a:headEnd/>
            <a:tailEnd/>
          </a:ln>
        </p:spPr>
        <p:txBody>
          <a:bodyPr>
            <a:spAutoFit/>
          </a:bodyPr>
          <a:lstStyle/>
          <a:p>
            <a:pPr>
              <a:spcBef>
                <a:spcPct val="50000"/>
              </a:spcBef>
            </a:pPr>
            <a:r>
              <a:rPr lang="ru-RU" sz="2000" dirty="0">
                <a:solidFill>
                  <a:schemeClr val="bg2"/>
                </a:solidFill>
                <a:latin typeface="+mn-lt"/>
              </a:rPr>
              <a:t>Скольких замечательных людей воспитал он и обучил физике и астрономии! Его питомцы стали учёными, крупными руководителями, учителями, журналистами, лётчиками и танкистами, врачами и высококвалифицированными рабочими, просто хорошими людьми.</a:t>
            </a:r>
          </a:p>
        </p:txBody>
      </p:sp>
      <p:pic>
        <p:nvPicPr>
          <p:cNvPr id="5" name="Рисунок 4" descr="IMG_5850.jpg"/>
          <p:cNvPicPr>
            <a:picLocks noChangeAspect="1"/>
          </p:cNvPicPr>
          <p:nvPr/>
        </p:nvPicPr>
        <p:blipFill>
          <a:blip r:embed="rId3" cstate="print"/>
          <a:stretch>
            <a:fillRect/>
          </a:stretch>
        </p:blipFill>
        <p:spPr>
          <a:xfrm>
            <a:off x="7072330" y="6091946"/>
            <a:ext cx="1983030" cy="766054"/>
          </a:xfrm>
          <a:prstGeom prst="rect">
            <a:avLst/>
          </a:prstGeom>
        </p:spPr>
      </p:pic>
    </p:spTree>
  </p:cSld>
  <p:clrMapOvr>
    <a:masterClrMapping/>
  </p:clrMapOvr>
  <p:transition spd="med" advTm="6375">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1371600" y="0"/>
            <a:ext cx="7772400" cy="1143000"/>
          </a:xfrm>
        </p:spPr>
        <p:txBody>
          <a:bodyPr/>
          <a:lstStyle/>
          <a:p>
            <a:pPr algn="ctr"/>
            <a:r>
              <a:rPr lang="ru-RU" sz="3400" b="1" dirty="0" smtClean="0">
                <a:solidFill>
                  <a:srgbClr val="FFFFFF"/>
                </a:solidFill>
                <a:latin typeface="Comic Sans MS" pitchFamily="66" charset="0"/>
              </a:rPr>
              <a:t>ЛАВРОВЦЫ</a:t>
            </a:r>
          </a:p>
        </p:txBody>
      </p:sp>
      <p:pic>
        <p:nvPicPr>
          <p:cNvPr id="23555" name="Содержимое 3" descr="04.06.2009 20-57-12_0310.jpg"/>
          <p:cNvPicPr>
            <a:picLocks noGrp="1" noChangeAspect="1"/>
          </p:cNvPicPr>
          <p:nvPr>
            <p:ph idx="1"/>
          </p:nvPr>
        </p:nvPicPr>
        <p:blipFill>
          <a:blip r:embed="rId2" cstate="print"/>
          <a:srcRect/>
          <a:stretch>
            <a:fillRect/>
          </a:stretch>
        </p:blipFill>
        <p:spPr>
          <a:xfrm>
            <a:off x="1285852" y="928670"/>
            <a:ext cx="2979713" cy="2643195"/>
          </a:xfrm>
        </p:spPr>
      </p:pic>
      <p:sp>
        <p:nvSpPr>
          <p:cNvPr id="4" name="Прямоугольник 3"/>
          <p:cNvSpPr/>
          <p:nvPr/>
        </p:nvSpPr>
        <p:spPr>
          <a:xfrm>
            <a:off x="4786314" y="857232"/>
            <a:ext cx="4214810" cy="5355312"/>
          </a:xfrm>
          <a:prstGeom prst="rect">
            <a:avLst/>
          </a:prstGeom>
        </p:spPr>
        <p:txBody>
          <a:bodyPr wrap="square">
            <a:spAutoFit/>
          </a:bodyPr>
          <a:lstStyle/>
          <a:p>
            <a:r>
              <a:rPr lang="ru-RU" sz="1800" dirty="0">
                <a:solidFill>
                  <a:schemeClr val="tx2"/>
                </a:solidFill>
              </a:rPr>
              <a:t>Силами этого неутомимого человека  появился пионерский отряд имени пионера Лаврова и комсомольская группа «</a:t>
            </a:r>
            <a:r>
              <a:rPr lang="ru-RU" sz="1800" dirty="0" err="1">
                <a:solidFill>
                  <a:schemeClr val="tx2"/>
                </a:solidFill>
              </a:rPr>
              <a:t>Лавровец</a:t>
            </a:r>
            <a:r>
              <a:rPr lang="ru-RU" sz="1800" dirty="0">
                <a:solidFill>
                  <a:schemeClr val="tx2"/>
                </a:solidFill>
              </a:rPr>
              <a:t>». Улица, на которой была открыта новая школа, его трудами стала носить имя пионера Лаврова. Ученики под руководством Геннадия Петровича вели переписку с мамой героя.  На уроках домоводства девочки шили своими руками для нее подарки.  На уроках труда мальчики мастерили поделки.   Все это летом лучшие из лучших учеников везли на Родину пионера Лаврова, чтобы преподнести его матери. Так чтили память своего героя. </a:t>
            </a:r>
            <a:endParaRPr lang="ru-RU" sz="1800" dirty="0" smtClean="0">
              <a:solidFill>
                <a:schemeClr val="tx2"/>
              </a:solidFill>
            </a:endParaRPr>
          </a:p>
          <a:p>
            <a:pPr algn="r"/>
            <a:r>
              <a:rPr lang="ru-RU" sz="1400" b="1" dirty="0" smtClean="0">
                <a:solidFill>
                  <a:schemeClr val="tx2"/>
                </a:solidFill>
              </a:rPr>
              <a:t>Из воспоминаний Орловой Ольги</a:t>
            </a:r>
          </a:p>
          <a:p>
            <a:pPr algn="r"/>
            <a:r>
              <a:rPr lang="ru-RU" sz="1400" b="1" dirty="0" err="1" smtClean="0">
                <a:solidFill>
                  <a:schemeClr val="tx2"/>
                </a:solidFill>
              </a:rPr>
              <a:t>лавровца</a:t>
            </a:r>
            <a:r>
              <a:rPr lang="ru-RU" sz="1400" b="1" dirty="0" smtClean="0">
                <a:solidFill>
                  <a:schemeClr val="tx2"/>
                </a:solidFill>
              </a:rPr>
              <a:t> 1972 года выпуска</a:t>
            </a:r>
            <a:endParaRPr lang="ru-RU" sz="1400" b="1" dirty="0">
              <a:solidFill>
                <a:schemeClr val="tx2"/>
              </a:solidFill>
            </a:endParaRPr>
          </a:p>
        </p:txBody>
      </p:sp>
      <p:pic>
        <p:nvPicPr>
          <p:cNvPr id="5" name="Рисунок 4" descr="DSC04675.JPG"/>
          <p:cNvPicPr>
            <a:picLocks noChangeAspect="1"/>
          </p:cNvPicPr>
          <p:nvPr/>
        </p:nvPicPr>
        <p:blipFill>
          <a:blip r:embed="rId3" cstate="print"/>
          <a:stretch>
            <a:fillRect/>
          </a:stretch>
        </p:blipFill>
        <p:spPr>
          <a:xfrm>
            <a:off x="6500826" y="6042329"/>
            <a:ext cx="2643174" cy="815671"/>
          </a:xfrm>
          <a:prstGeom prst="rect">
            <a:avLst/>
          </a:prstGeom>
        </p:spPr>
      </p:pic>
      <p:pic>
        <p:nvPicPr>
          <p:cNvPr id="6" name="Рисунок 5" descr="03.jpg"/>
          <p:cNvPicPr>
            <a:picLocks noChangeAspect="1"/>
          </p:cNvPicPr>
          <p:nvPr/>
        </p:nvPicPr>
        <p:blipFill>
          <a:blip r:embed="rId4" cstate="print"/>
          <a:stretch>
            <a:fillRect/>
          </a:stretch>
        </p:blipFill>
        <p:spPr>
          <a:xfrm>
            <a:off x="1357290" y="3929066"/>
            <a:ext cx="3467185" cy="2387530"/>
          </a:xfrm>
          <a:prstGeom prst="rect">
            <a:avLst/>
          </a:prstGeom>
        </p:spPr>
      </p:pic>
      <p:sp>
        <p:nvSpPr>
          <p:cNvPr id="7" name="TextBox 6"/>
          <p:cNvSpPr txBox="1"/>
          <p:nvPr/>
        </p:nvSpPr>
        <p:spPr>
          <a:xfrm>
            <a:off x="1571604" y="3500438"/>
            <a:ext cx="2556790" cy="461665"/>
          </a:xfrm>
          <a:prstGeom prst="rect">
            <a:avLst/>
          </a:prstGeom>
          <a:noFill/>
        </p:spPr>
        <p:txBody>
          <a:bodyPr wrap="none" rtlCol="0">
            <a:spAutoFit/>
          </a:bodyPr>
          <a:lstStyle/>
          <a:p>
            <a:r>
              <a:rPr lang="ru-RU" b="1" dirty="0" err="1" smtClean="0">
                <a:solidFill>
                  <a:schemeClr val="bg2"/>
                </a:solidFill>
                <a:latin typeface="Comic Sans MS" pitchFamily="66" charset="0"/>
              </a:rPr>
              <a:t>Лавровцы</a:t>
            </a:r>
            <a:r>
              <a:rPr lang="ru-RU" b="1" dirty="0" smtClean="0">
                <a:solidFill>
                  <a:schemeClr val="bg2"/>
                </a:solidFill>
                <a:latin typeface="Comic Sans MS" pitchFamily="66" charset="0"/>
              </a:rPr>
              <a:t> 1961</a:t>
            </a:r>
            <a:endParaRPr lang="ru-RU" b="1" dirty="0">
              <a:solidFill>
                <a:schemeClr val="bg2"/>
              </a:solidFill>
              <a:latin typeface="Comic Sans MS" pitchFamily="66" charset="0"/>
            </a:endParaRPr>
          </a:p>
        </p:txBody>
      </p:sp>
      <p:sp>
        <p:nvSpPr>
          <p:cNvPr id="9" name="Прямоугольник 8"/>
          <p:cNvSpPr/>
          <p:nvPr/>
        </p:nvSpPr>
        <p:spPr>
          <a:xfrm>
            <a:off x="1643042" y="6396335"/>
            <a:ext cx="2560317" cy="461665"/>
          </a:xfrm>
          <a:prstGeom prst="rect">
            <a:avLst/>
          </a:prstGeom>
        </p:spPr>
        <p:txBody>
          <a:bodyPr wrap="none">
            <a:spAutoFit/>
          </a:bodyPr>
          <a:lstStyle/>
          <a:p>
            <a:r>
              <a:rPr lang="ru-RU" b="1" dirty="0" err="1" smtClean="0">
                <a:solidFill>
                  <a:schemeClr val="bg2"/>
                </a:solidFill>
                <a:latin typeface="Comic Sans MS" pitchFamily="66" charset="0"/>
              </a:rPr>
              <a:t>Лавровцы</a:t>
            </a:r>
            <a:r>
              <a:rPr lang="ru-RU" b="1" dirty="0" smtClean="0">
                <a:solidFill>
                  <a:schemeClr val="bg2"/>
                </a:solidFill>
                <a:latin typeface="Comic Sans MS" pitchFamily="66" charset="0"/>
              </a:rPr>
              <a:t> 2001</a:t>
            </a:r>
            <a:endParaRPr lang="ru-RU" b="1" dirty="0">
              <a:solidFill>
                <a:schemeClr val="bg2"/>
              </a:solidFill>
              <a:latin typeface="Comic Sans MS" pitchFamily="66" charset="0"/>
            </a:endParaRPr>
          </a:p>
        </p:txBody>
      </p:sp>
    </p:spTree>
  </p:cSld>
  <p:clrMapOvr>
    <a:masterClrMapping/>
  </p:clrMapOvr>
  <p:transition spd="med" advTm="8297">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14414" y="142852"/>
            <a:ext cx="7772400" cy="1143000"/>
          </a:xfrm>
        </p:spPr>
        <p:txBody>
          <a:bodyPr/>
          <a:lstStyle/>
          <a:p>
            <a:pPr algn="ctr" eaLnBrk="1" hangingPunct="1"/>
            <a:r>
              <a:rPr lang="ru-RU" sz="3400" b="1" dirty="0" smtClean="0">
                <a:solidFill>
                  <a:srgbClr val="FFFFFF"/>
                </a:solidFill>
                <a:latin typeface="Comic Sans MS" pitchFamily="66" charset="0"/>
              </a:rPr>
              <a:t>ТУРИСТИЧЕСКИЕ МАРШРУТЫ </a:t>
            </a:r>
          </a:p>
        </p:txBody>
      </p:sp>
      <p:pic>
        <p:nvPicPr>
          <p:cNvPr id="24579" name="Picture 4" descr="DSC01209"/>
          <p:cNvPicPr>
            <a:picLocks noChangeAspect="1" noChangeArrowheads="1"/>
          </p:cNvPicPr>
          <p:nvPr/>
        </p:nvPicPr>
        <p:blipFill>
          <a:blip r:embed="rId2" cstate="print"/>
          <a:srcRect/>
          <a:stretch>
            <a:fillRect/>
          </a:stretch>
        </p:blipFill>
        <p:spPr bwMode="auto">
          <a:xfrm>
            <a:off x="3382152" y="3279224"/>
            <a:ext cx="1392604" cy="1044454"/>
          </a:xfrm>
          <a:prstGeom prst="rect">
            <a:avLst/>
          </a:prstGeom>
          <a:noFill/>
          <a:ln w="9525">
            <a:noFill/>
            <a:miter lim="800000"/>
            <a:headEnd/>
            <a:tailEnd/>
          </a:ln>
        </p:spPr>
      </p:pic>
      <p:pic>
        <p:nvPicPr>
          <p:cNvPr id="24580" name="Picture 4" descr="D:\Все Фотографии\вова1\ФОТО-АРХИВ\2008-07-31\31.07.2008 12-16-56_0257.jpg"/>
          <p:cNvPicPr>
            <a:picLocks noChangeAspect="1" noChangeArrowheads="1"/>
          </p:cNvPicPr>
          <p:nvPr/>
        </p:nvPicPr>
        <p:blipFill>
          <a:blip r:embed="rId3" cstate="print"/>
          <a:srcRect/>
          <a:stretch>
            <a:fillRect/>
          </a:stretch>
        </p:blipFill>
        <p:spPr bwMode="auto">
          <a:xfrm rot="255085">
            <a:off x="7114558" y="4702696"/>
            <a:ext cx="1643027" cy="1200225"/>
          </a:xfrm>
          <a:prstGeom prst="rect">
            <a:avLst/>
          </a:prstGeom>
          <a:noFill/>
        </p:spPr>
      </p:pic>
      <p:pic>
        <p:nvPicPr>
          <p:cNvPr id="24581" name="Picture 5" descr="D:\Все Фотографии\вова1\ФОТО-АРХИВ\2008-07-31\31.07.2008 12-05-22_0247.jpg"/>
          <p:cNvPicPr>
            <a:picLocks noChangeAspect="1" noChangeArrowheads="1"/>
          </p:cNvPicPr>
          <p:nvPr/>
        </p:nvPicPr>
        <p:blipFill>
          <a:blip r:embed="rId4" cstate="print"/>
          <a:srcRect/>
          <a:stretch>
            <a:fillRect/>
          </a:stretch>
        </p:blipFill>
        <p:spPr bwMode="auto">
          <a:xfrm rot="20797260">
            <a:off x="1463688" y="1321063"/>
            <a:ext cx="1670041" cy="1115519"/>
          </a:xfrm>
          <a:prstGeom prst="rect">
            <a:avLst/>
          </a:prstGeom>
          <a:noFill/>
        </p:spPr>
      </p:pic>
      <p:pic>
        <p:nvPicPr>
          <p:cNvPr id="24582" name="Picture 6" descr="D:\Все Фотографии\вова1\ФОТО-АРХИВ\2008-07-31\31.07.2008 12-05-59_0248.jpg"/>
          <p:cNvPicPr>
            <a:picLocks noChangeAspect="1" noChangeArrowheads="1"/>
          </p:cNvPicPr>
          <p:nvPr/>
        </p:nvPicPr>
        <p:blipFill>
          <a:blip r:embed="rId5" cstate="print"/>
          <a:srcRect/>
          <a:stretch>
            <a:fillRect/>
          </a:stretch>
        </p:blipFill>
        <p:spPr bwMode="auto">
          <a:xfrm>
            <a:off x="3357554" y="1785926"/>
            <a:ext cx="1500198" cy="1000132"/>
          </a:xfrm>
          <a:prstGeom prst="rect">
            <a:avLst/>
          </a:prstGeom>
          <a:noFill/>
        </p:spPr>
      </p:pic>
      <p:pic>
        <p:nvPicPr>
          <p:cNvPr id="24583" name="Picture 7" descr="D:\Все Фотографии\вова1\ФОТО-АРХИВ\2008-07-31\31.07.2008 12-04-45_0246.jpg"/>
          <p:cNvPicPr>
            <a:picLocks noChangeAspect="1" noChangeArrowheads="1"/>
          </p:cNvPicPr>
          <p:nvPr/>
        </p:nvPicPr>
        <p:blipFill>
          <a:blip r:embed="rId6" cstate="print"/>
          <a:srcRect/>
          <a:stretch>
            <a:fillRect/>
          </a:stretch>
        </p:blipFill>
        <p:spPr bwMode="auto">
          <a:xfrm rot="351305">
            <a:off x="6988992" y="1091640"/>
            <a:ext cx="1859069" cy="1262331"/>
          </a:xfrm>
          <a:prstGeom prst="rect">
            <a:avLst/>
          </a:prstGeom>
          <a:noFill/>
        </p:spPr>
      </p:pic>
      <p:pic>
        <p:nvPicPr>
          <p:cNvPr id="24584" name="Picture 8" descr="D:\Все Фотографии\вова1\ФОТО-АРХИВ\2008-07-27\27.07.2008 10-55-52_0264.jpg"/>
          <p:cNvPicPr>
            <a:picLocks noChangeAspect="1" noChangeArrowheads="1"/>
          </p:cNvPicPr>
          <p:nvPr/>
        </p:nvPicPr>
        <p:blipFill>
          <a:blip r:embed="rId7" cstate="print"/>
          <a:srcRect/>
          <a:stretch>
            <a:fillRect/>
          </a:stretch>
        </p:blipFill>
        <p:spPr bwMode="auto">
          <a:xfrm>
            <a:off x="4714876" y="4572008"/>
            <a:ext cx="1690155" cy="1109290"/>
          </a:xfrm>
          <a:prstGeom prst="rect">
            <a:avLst/>
          </a:prstGeom>
          <a:noFill/>
        </p:spPr>
      </p:pic>
      <p:pic>
        <p:nvPicPr>
          <p:cNvPr id="24585" name="Picture 9" descr="D:\Все Фотографии\вова1\ФОТО-АРХИВ\2008-07-28\28.07.2008 17-42-50_0248.jpg"/>
          <p:cNvPicPr>
            <a:picLocks noChangeAspect="1" noChangeArrowheads="1"/>
          </p:cNvPicPr>
          <p:nvPr/>
        </p:nvPicPr>
        <p:blipFill>
          <a:blip r:embed="rId8" cstate="print"/>
          <a:srcRect/>
          <a:stretch>
            <a:fillRect/>
          </a:stretch>
        </p:blipFill>
        <p:spPr bwMode="auto">
          <a:xfrm>
            <a:off x="5143246" y="3286124"/>
            <a:ext cx="1512035" cy="1009238"/>
          </a:xfrm>
          <a:prstGeom prst="rect">
            <a:avLst/>
          </a:prstGeom>
          <a:noFill/>
        </p:spPr>
      </p:pic>
      <p:pic>
        <p:nvPicPr>
          <p:cNvPr id="24587" name="Picture 11" descr="D:\Все Фотографии\вова1\ФОТО-АРХИВ\2008-07-30\30.07.2008 17-18-46_0329.jpg"/>
          <p:cNvPicPr>
            <a:picLocks noChangeAspect="1" noChangeArrowheads="1"/>
          </p:cNvPicPr>
          <p:nvPr/>
        </p:nvPicPr>
        <p:blipFill>
          <a:blip r:embed="rId9" cstate="print"/>
          <a:srcRect/>
          <a:stretch>
            <a:fillRect/>
          </a:stretch>
        </p:blipFill>
        <p:spPr bwMode="auto">
          <a:xfrm rot="21047249">
            <a:off x="1235857" y="2856841"/>
            <a:ext cx="1882384" cy="1311964"/>
          </a:xfrm>
          <a:prstGeom prst="rect">
            <a:avLst/>
          </a:prstGeom>
          <a:noFill/>
        </p:spPr>
      </p:pic>
      <p:pic>
        <p:nvPicPr>
          <p:cNvPr id="24588" name="Picture 12" descr="D:\Все Фотографии\вова1\ФОТО-АРХИВ\2008-07-30\30.07.2008 18-46-39_0384.jpg"/>
          <p:cNvPicPr>
            <a:picLocks noChangeAspect="1" noChangeArrowheads="1"/>
          </p:cNvPicPr>
          <p:nvPr/>
        </p:nvPicPr>
        <p:blipFill>
          <a:blip r:embed="rId10" cstate="print"/>
          <a:srcRect/>
          <a:stretch>
            <a:fillRect/>
          </a:stretch>
        </p:blipFill>
        <p:spPr bwMode="auto">
          <a:xfrm>
            <a:off x="5263958" y="5721927"/>
            <a:ext cx="1776132" cy="1128879"/>
          </a:xfrm>
          <a:prstGeom prst="rect">
            <a:avLst/>
          </a:prstGeom>
          <a:noFill/>
        </p:spPr>
      </p:pic>
      <p:pic>
        <p:nvPicPr>
          <p:cNvPr id="24589" name="Picture 13" descr="D:\Все Фотографии\вова1\ФОТО-АРХИВ\2008-07-30\30.07.2008 19-06-19_0401.jpg"/>
          <p:cNvPicPr>
            <a:picLocks noChangeAspect="1" noChangeArrowheads="1"/>
          </p:cNvPicPr>
          <p:nvPr/>
        </p:nvPicPr>
        <p:blipFill>
          <a:blip r:embed="rId11" cstate="print"/>
          <a:srcRect/>
          <a:stretch>
            <a:fillRect/>
          </a:stretch>
        </p:blipFill>
        <p:spPr bwMode="auto">
          <a:xfrm rot="21304742">
            <a:off x="1425761" y="5143863"/>
            <a:ext cx="1406527" cy="1656863"/>
          </a:xfrm>
          <a:prstGeom prst="rect">
            <a:avLst/>
          </a:prstGeom>
          <a:noFill/>
        </p:spPr>
      </p:pic>
      <p:pic>
        <p:nvPicPr>
          <p:cNvPr id="24590" name="Picture 14" descr="D:\Все Фотографии\вова1\ФОТО-АРХИВ\2008-07-30\30.07.2008 18-37-41_0377.jpg"/>
          <p:cNvPicPr>
            <a:picLocks noChangeAspect="1" noChangeArrowheads="1"/>
          </p:cNvPicPr>
          <p:nvPr/>
        </p:nvPicPr>
        <p:blipFill>
          <a:blip r:embed="rId12" cstate="print"/>
          <a:srcRect/>
          <a:stretch>
            <a:fillRect/>
          </a:stretch>
        </p:blipFill>
        <p:spPr bwMode="auto">
          <a:xfrm>
            <a:off x="3071802" y="5643578"/>
            <a:ext cx="1618926" cy="1052493"/>
          </a:xfrm>
          <a:prstGeom prst="rect">
            <a:avLst/>
          </a:prstGeom>
          <a:noFill/>
        </p:spPr>
      </p:pic>
      <p:pic>
        <p:nvPicPr>
          <p:cNvPr id="24591" name="Picture 15" descr="D:\ББГ\физика\Музей\фото школа\ира\5.jpg"/>
          <p:cNvPicPr>
            <a:picLocks noChangeAspect="1" noChangeArrowheads="1"/>
          </p:cNvPicPr>
          <p:nvPr/>
        </p:nvPicPr>
        <p:blipFill>
          <a:blip r:embed="rId13" cstate="print"/>
          <a:srcRect/>
          <a:stretch>
            <a:fillRect/>
          </a:stretch>
        </p:blipFill>
        <p:spPr bwMode="auto">
          <a:xfrm>
            <a:off x="5000628" y="1000108"/>
            <a:ext cx="1839754" cy="1402561"/>
          </a:xfrm>
          <a:prstGeom prst="rect">
            <a:avLst/>
          </a:prstGeom>
          <a:noFill/>
        </p:spPr>
      </p:pic>
      <p:pic>
        <p:nvPicPr>
          <p:cNvPr id="16" name="Рисунок 15" descr="IMG_5850.jpg"/>
          <p:cNvPicPr>
            <a:picLocks noChangeAspect="1"/>
          </p:cNvPicPr>
          <p:nvPr/>
        </p:nvPicPr>
        <p:blipFill>
          <a:blip r:embed="rId14" cstate="print"/>
          <a:stretch>
            <a:fillRect/>
          </a:stretch>
        </p:blipFill>
        <p:spPr>
          <a:xfrm>
            <a:off x="7072330" y="6091946"/>
            <a:ext cx="1983030" cy="766054"/>
          </a:xfrm>
          <a:prstGeom prst="rect">
            <a:avLst/>
          </a:prstGeom>
        </p:spPr>
      </p:pic>
      <p:pic>
        <p:nvPicPr>
          <p:cNvPr id="24586" name="Picture 10" descr="D:\Все Фотографии\вова1\ФОТО-АРХИВ\2008-07-30\30.07.2008 13-06-56_0286.jpg"/>
          <p:cNvPicPr>
            <a:picLocks noChangeAspect="1" noChangeArrowheads="1"/>
          </p:cNvPicPr>
          <p:nvPr/>
        </p:nvPicPr>
        <p:blipFill>
          <a:blip r:embed="rId15" cstate="print"/>
          <a:srcRect/>
          <a:stretch>
            <a:fillRect/>
          </a:stretch>
        </p:blipFill>
        <p:spPr bwMode="auto">
          <a:xfrm rot="543800">
            <a:off x="7264916" y="2920395"/>
            <a:ext cx="1798230" cy="1169063"/>
          </a:xfrm>
          <a:prstGeom prst="rect">
            <a:avLst/>
          </a:prstGeom>
          <a:noFill/>
        </p:spPr>
      </p:pic>
      <p:sp>
        <p:nvSpPr>
          <p:cNvPr id="18" name="TextBox 17"/>
          <p:cNvSpPr txBox="1"/>
          <p:nvPr/>
        </p:nvSpPr>
        <p:spPr>
          <a:xfrm rot="21186614">
            <a:off x="1156097" y="1077358"/>
            <a:ext cx="2501198" cy="369332"/>
          </a:xfrm>
          <a:prstGeom prst="rect">
            <a:avLst/>
          </a:prstGeom>
          <a:noFill/>
        </p:spPr>
        <p:txBody>
          <a:bodyPr wrap="none" rtlCol="0">
            <a:spAutoFit/>
          </a:bodyPr>
          <a:lstStyle/>
          <a:p>
            <a:r>
              <a:rPr lang="ru-RU" sz="1800" b="1" dirty="0" smtClean="0">
                <a:solidFill>
                  <a:schemeClr val="bg2"/>
                </a:solidFill>
                <a:latin typeface="+mj-lt"/>
              </a:rPr>
              <a:t>История сел района</a:t>
            </a:r>
            <a:endParaRPr lang="ru-RU" sz="1800" b="1" dirty="0">
              <a:solidFill>
                <a:schemeClr val="bg2"/>
              </a:solidFill>
              <a:latin typeface="+mj-lt"/>
            </a:endParaRPr>
          </a:p>
        </p:txBody>
      </p:sp>
      <p:sp>
        <p:nvSpPr>
          <p:cNvPr id="20" name="TextBox 19"/>
          <p:cNvSpPr txBox="1"/>
          <p:nvPr/>
        </p:nvSpPr>
        <p:spPr>
          <a:xfrm rot="174704">
            <a:off x="6508682" y="3988824"/>
            <a:ext cx="2362186" cy="369332"/>
          </a:xfrm>
          <a:prstGeom prst="rect">
            <a:avLst/>
          </a:prstGeom>
          <a:noFill/>
        </p:spPr>
        <p:txBody>
          <a:bodyPr wrap="none" rtlCol="0">
            <a:spAutoFit/>
          </a:bodyPr>
          <a:lstStyle/>
          <a:p>
            <a:r>
              <a:rPr lang="ru-RU" sz="1800" b="1" dirty="0" smtClean="0">
                <a:solidFill>
                  <a:schemeClr val="bg2"/>
                </a:solidFill>
                <a:latin typeface="+mj-lt"/>
              </a:rPr>
              <a:t>По пути Буденного</a:t>
            </a:r>
            <a:endParaRPr lang="ru-RU" sz="1800" b="1" dirty="0">
              <a:solidFill>
                <a:schemeClr val="bg2"/>
              </a:solidFill>
              <a:latin typeface="+mj-lt"/>
            </a:endParaRPr>
          </a:p>
        </p:txBody>
      </p:sp>
      <p:sp>
        <p:nvSpPr>
          <p:cNvPr id="21" name="TextBox 20"/>
          <p:cNvSpPr txBox="1"/>
          <p:nvPr/>
        </p:nvSpPr>
        <p:spPr>
          <a:xfrm>
            <a:off x="2214546" y="5214950"/>
            <a:ext cx="2738250" cy="369332"/>
          </a:xfrm>
          <a:prstGeom prst="rect">
            <a:avLst/>
          </a:prstGeom>
          <a:noFill/>
        </p:spPr>
        <p:txBody>
          <a:bodyPr wrap="none" rtlCol="0">
            <a:spAutoFit/>
          </a:bodyPr>
          <a:lstStyle/>
          <a:p>
            <a:r>
              <a:rPr lang="ru-RU" sz="1800" b="1" dirty="0" smtClean="0">
                <a:solidFill>
                  <a:schemeClr val="bg2"/>
                </a:solidFill>
                <a:latin typeface="+mj-lt"/>
              </a:rPr>
              <a:t>Оборона Сталинграда</a:t>
            </a:r>
            <a:endParaRPr lang="ru-RU" sz="1800" b="1" dirty="0">
              <a:solidFill>
                <a:schemeClr val="bg2"/>
              </a:solidFill>
              <a:latin typeface="+mj-lt"/>
            </a:endParaRPr>
          </a:p>
        </p:txBody>
      </p:sp>
      <p:sp>
        <p:nvSpPr>
          <p:cNvPr id="22" name="TextBox 21"/>
          <p:cNvSpPr txBox="1"/>
          <p:nvPr/>
        </p:nvSpPr>
        <p:spPr>
          <a:xfrm rot="20468481">
            <a:off x="4506394" y="5886524"/>
            <a:ext cx="2006575" cy="369332"/>
          </a:xfrm>
          <a:prstGeom prst="rect">
            <a:avLst/>
          </a:prstGeom>
          <a:noFill/>
        </p:spPr>
        <p:txBody>
          <a:bodyPr wrap="none" rtlCol="0">
            <a:spAutoFit/>
          </a:bodyPr>
          <a:lstStyle/>
          <a:p>
            <a:r>
              <a:rPr lang="ru-RU" sz="1800" b="1" dirty="0" smtClean="0">
                <a:solidFill>
                  <a:schemeClr val="bg2"/>
                </a:solidFill>
                <a:latin typeface="+mj-lt"/>
              </a:rPr>
              <a:t>Золотое кольцо</a:t>
            </a:r>
            <a:endParaRPr lang="ru-RU" sz="1800" b="1" dirty="0">
              <a:solidFill>
                <a:schemeClr val="bg2"/>
              </a:solidFill>
              <a:latin typeface="+mj-lt"/>
            </a:endParaRPr>
          </a:p>
        </p:txBody>
      </p:sp>
      <p:sp>
        <p:nvSpPr>
          <p:cNvPr id="23" name="TextBox 22"/>
          <p:cNvSpPr txBox="1"/>
          <p:nvPr/>
        </p:nvSpPr>
        <p:spPr>
          <a:xfrm>
            <a:off x="6892422" y="2357430"/>
            <a:ext cx="2251578" cy="369332"/>
          </a:xfrm>
          <a:prstGeom prst="rect">
            <a:avLst/>
          </a:prstGeom>
          <a:noFill/>
        </p:spPr>
        <p:txBody>
          <a:bodyPr wrap="none" rtlCol="0">
            <a:spAutoFit/>
          </a:bodyPr>
          <a:lstStyle/>
          <a:p>
            <a:r>
              <a:rPr lang="ru-RU" sz="1800" b="1" dirty="0" smtClean="0">
                <a:solidFill>
                  <a:schemeClr val="bg2"/>
                </a:solidFill>
                <a:latin typeface="+mj-lt"/>
              </a:rPr>
              <a:t>Дорогая моя Русь</a:t>
            </a:r>
            <a:endParaRPr lang="ru-RU" sz="1800" b="1" dirty="0">
              <a:solidFill>
                <a:schemeClr val="bg2"/>
              </a:solidFill>
              <a:latin typeface="+mj-lt"/>
            </a:endParaRPr>
          </a:p>
        </p:txBody>
      </p:sp>
      <p:sp>
        <p:nvSpPr>
          <p:cNvPr id="24" name="TextBox 23"/>
          <p:cNvSpPr txBox="1"/>
          <p:nvPr/>
        </p:nvSpPr>
        <p:spPr>
          <a:xfrm>
            <a:off x="1214414" y="2571744"/>
            <a:ext cx="1829989" cy="369332"/>
          </a:xfrm>
          <a:prstGeom prst="rect">
            <a:avLst/>
          </a:prstGeom>
          <a:noFill/>
        </p:spPr>
        <p:txBody>
          <a:bodyPr wrap="none" rtlCol="0">
            <a:spAutoFit/>
          </a:bodyPr>
          <a:lstStyle/>
          <a:p>
            <a:r>
              <a:rPr lang="ru-RU" sz="1800" b="1" dirty="0" smtClean="0">
                <a:solidFill>
                  <a:schemeClr val="bg2"/>
                </a:solidFill>
                <a:latin typeface="+mj-lt"/>
              </a:rPr>
              <a:t>Вниз по Волге</a:t>
            </a:r>
            <a:endParaRPr lang="ru-RU" sz="1800" b="1" dirty="0">
              <a:solidFill>
                <a:schemeClr val="bg2"/>
              </a:solidFill>
              <a:latin typeface="+mj-lt"/>
            </a:endParaRPr>
          </a:p>
        </p:txBody>
      </p:sp>
      <p:sp>
        <p:nvSpPr>
          <p:cNvPr id="25" name="TextBox 24"/>
          <p:cNvSpPr txBox="1"/>
          <p:nvPr/>
        </p:nvSpPr>
        <p:spPr>
          <a:xfrm>
            <a:off x="3500430" y="4286256"/>
            <a:ext cx="3181257" cy="369332"/>
          </a:xfrm>
          <a:prstGeom prst="rect">
            <a:avLst/>
          </a:prstGeom>
          <a:noFill/>
        </p:spPr>
        <p:txBody>
          <a:bodyPr wrap="none" rtlCol="0">
            <a:spAutoFit/>
          </a:bodyPr>
          <a:lstStyle/>
          <a:p>
            <a:r>
              <a:rPr lang="ru-RU" sz="1800" b="1" dirty="0" smtClean="0">
                <a:solidFill>
                  <a:schemeClr val="bg2"/>
                </a:solidFill>
                <a:latin typeface="+mj-lt"/>
              </a:rPr>
              <a:t>Астраханский заповедник</a:t>
            </a:r>
            <a:endParaRPr lang="ru-RU" sz="1800" b="1" dirty="0">
              <a:solidFill>
                <a:schemeClr val="bg2"/>
              </a:solidFill>
              <a:latin typeface="+mj-lt"/>
            </a:endParaRPr>
          </a:p>
        </p:txBody>
      </p:sp>
      <p:sp>
        <p:nvSpPr>
          <p:cNvPr id="26" name="TextBox 25"/>
          <p:cNvSpPr txBox="1"/>
          <p:nvPr/>
        </p:nvSpPr>
        <p:spPr>
          <a:xfrm rot="21156647">
            <a:off x="1659362" y="4685528"/>
            <a:ext cx="1789209" cy="369332"/>
          </a:xfrm>
          <a:prstGeom prst="rect">
            <a:avLst/>
          </a:prstGeom>
          <a:noFill/>
        </p:spPr>
        <p:txBody>
          <a:bodyPr wrap="none" rtlCol="0">
            <a:spAutoFit/>
          </a:bodyPr>
          <a:lstStyle/>
          <a:p>
            <a:r>
              <a:rPr lang="ru-RU" sz="1800" b="1" dirty="0" smtClean="0">
                <a:solidFill>
                  <a:schemeClr val="bg2"/>
                </a:solidFill>
                <a:latin typeface="+mj-lt"/>
              </a:rPr>
              <a:t>Города- герои</a:t>
            </a:r>
            <a:endParaRPr lang="ru-RU" sz="1800" b="1" dirty="0">
              <a:solidFill>
                <a:schemeClr val="bg2"/>
              </a:solidFill>
              <a:latin typeface="+mj-lt"/>
            </a:endParaRPr>
          </a:p>
        </p:txBody>
      </p:sp>
      <p:sp>
        <p:nvSpPr>
          <p:cNvPr id="27" name="TextBox 26"/>
          <p:cNvSpPr txBox="1"/>
          <p:nvPr/>
        </p:nvSpPr>
        <p:spPr>
          <a:xfrm rot="453609">
            <a:off x="3374529" y="2895265"/>
            <a:ext cx="1684500" cy="369332"/>
          </a:xfrm>
          <a:prstGeom prst="rect">
            <a:avLst/>
          </a:prstGeom>
          <a:noFill/>
        </p:spPr>
        <p:txBody>
          <a:bodyPr wrap="none" rtlCol="0">
            <a:spAutoFit/>
          </a:bodyPr>
          <a:lstStyle/>
          <a:p>
            <a:r>
              <a:rPr lang="ru-RU" sz="1800" b="1" dirty="0" smtClean="0">
                <a:solidFill>
                  <a:schemeClr val="bg2"/>
                </a:solidFill>
                <a:latin typeface="+mj-lt"/>
              </a:rPr>
              <a:t>Две столицы</a:t>
            </a:r>
            <a:endParaRPr lang="ru-RU" sz="1800" b="1" dirty="0">
              <a:solidFill>
                <a:schemeClr val="bg2"/>
              </a:solidFill>
              <a:latin typeface="+mj-lt"/>
            </a:endParaRPr>
          </a:p>
        </p:txBody>
      </p:sp>
      <p:sp>
        <p:nvSpPr>
          <p:cNvPr id="28" name="TextBox 27"/>
          <p:cNvSpPr txBox="1"/>
          <p:nvPr/>
        </p:nvSpPr>
        <p:spPr>
          <a:xfrm rot="730621">
            <a:off x="4929190" y="2714620"/>
            <a:ext cx="2344488" cy="369332"/>
          </a:xfrm>
          <a:prstGeom prst="rect">
            <a:avLst/>
          </a:prstGeom>
          <a:noFill/>
        </p:spPr>
        <p:txBody>
          <a:bodyPr wrap="none" rtlCol="0">
            <a:spAutoFit/>
          </a:bodyPr>
          <a:lstStyle/>
          <a:p>
            <a:r>
              <a:rPr lang="ru-RU" sz="1800" b="1" dirty="0" smtClean="0">
                <a:solidFill>
                  <a:schemeClr val="bg2"/>
                </a:solidFill>
                <a:latin typeface="+mj-lt"/>
              </a:rPr>
              <a:t>Малая кругосветка</a:t>
            </a:r>
            <a:endParaRPr lang="ru-RU" sz="1800" b="1" dirty="0">
              <a:solidFill>
                <a:schemeClr val="bg2"/>
              </a:solidFill>
              <a:latin typeface="+mj-lt"/>
            </a:endParaRPr>
          </a:p>
        </p:txBody>
      </p:sp>
      <p:sp>
        <p:nvSpPr>
          <p:cNvPr id="29" name="TextBox 28"/>
          <p:cNvSpPr txBox="1"/>
          <p:nvPr/>
        </p:nvSpPr>
        <p:spPr>
          <a:xfrm rot="20996266">
            <a:off x="1142976" y="4143380"/>
            <a:ext cx="2344488" cy="369332"/>
          </a:xfrm>
          <a:prstGeom prst="rect">
            <a:avLst/>
          </a:prstGeom>
          <a:noFill/>
        </p:spPr>
        <p:txBody>
          <a:bodyPr wrap="none" rtlCol="0">
            <a:spAutoFit/>
          </a:bodyPr>
          <a:lstStyle/>
          <a:p>
            <a:r>
              <a:rPr lang="ru-RU" sz="1800" b="1" dirty="0" smtClean="0">
                <a:solidFill>
                  <a:schemeClr val="bg2"/>
                </a:solidFill>
                <a:latin typeface="+mj-lt"/>
              </a:rPr>
              <a:t>Малая кругосветка</a:t>
            </a:r>
            <a:endParaRPr lang="ru-RU" sz="1800" b="1" dirty="0">
              <a:solidFill>
                <a:schemeClr val="bg2"/>
              </a:solidFill>
              <a:latin typeface="+mj-lt"/>
            </a:endParaRPr>
          </a:p>
        </p:txBody>
      </p:sp>
      <p:sp>
        <p:nvSpPr>
          <p:cNvPr id="30" name="TextBox 29"/>
          <p:cNvSpPr txBox="1"/>
          <p:nvPr/>
        </p:nvSpPr>
        <p:spPr>
          <a:xfrm rot="21247350">
            <a:off x="3585586" y="1215480"/>
            <a:ext cx="2372381" cy="369332"/>
          </a:xfrm>
          <a:prstGeom prst="rect">
            <a:avLst/>
          </a:prstGeom>
          <a:noFill/>
        </p:spPr>
        <p:txBody>
          <a:bodyPr wrap="none" rtlCol="0">
            <a:spAutoFit/>
          </a:bodyPr>
          <a:lstStyle/>
          <a:p>
            <a:r>
              <a:rPr lang="ru-RU" sz="1800" b="1" dirty="0" smtClean="0">
                <a:solidFill>
                  <a:schemeClr val="bg2"/>
                </a:solidFill>
                <a:latin typeface="+mj-lt"/>
              </a:rPr>
              <a:t>По дорогам Грузии</a:t>
            </a:r>
            <a:endParaRPr lang="ru-RU" sz="1800" b="1" dirty="0">
              <a:solidFill>
                <a:schemeClr val="bg2"/>
              </a:solidFill>
              <a:latin typeface="+mj-lt"/>
            </a:endParaRPr>
          </a:p>
        </p:txBody>
      </p:sp>
    </p:spTree>
  </p:cSld>
  <p:clrMapOvr>
    <a:masterClrMapping/>
  </p:clrMapOvr>
  <p:transition spd="med" advTm="5359">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14414" y="0"/>
            <a:ext cx="7772400" cy="1143000"/>
          </a:xfrm>
        </p:spPr>
        <p:txBody>
          <a:bodyPr/>
          <a:lstStyle/>
          <a:p>
            <a:pPr algn="ctr" eaLnBrk="1" hangingPunct="1"/>
            <a:r>
              <a:rPr lang="ru-RU" sz="3400" b="1" dirty="0" smtClean="0">
                <a:solidFill>
                  <a:srgbClr val="FFFFFF"/>
                </a:solidFill>
                <a:latin typeface="Comic Sans MS" pitchFamily="66" charset="0"/>
              </a:rPr>
              <a:t>НАШ ЧЕЛОВЕК В КОСМОСЕ</a:t>
            </a:r>
          </a:p>
        </p:txBody>
      </p:sp>
      <p:sp>
        <p:nvSpPr>
          <p:cNvPr id="26628" name="Text Box 6"/>
          <p:cNvSpPr txBox="1">
            <a:spLocks noChangeArrowheads="1"/>
          </p:cNvSpPr>
          <p:nvPr/>
        </p:nvSpPr>
        <p:spPr bwMode="auto">
          <a:xfrm>
            <a:off x="5357818" y="1285860"/>
            <a:ext cx="3349625" cy="4401205"/>
          </a:xfrm>
          <a:prstGeom prst="rect">
            <a:avLst/>
          </a:prstGeom>
          <a:noFill/>
          <a:ln w="9525">
            <a:noFill/>
            <a:miter lim="800000"/>
            <a:headEnd/>
            <a:tailEnd/>
          </a:ln>
        </p:spPr>
        <p:txBody>
          <a:bodyPr>
            <a:spAutoFit/>
          </a:bodyPr>
          <a:lstStyle/>
          <a:p>
            <a:pPr>
              <a:spcBef>
                <a:spcPct val="50000"/>
              </a:spcBef>
            </a:pPr>
            <a:r>
              <a:rPr lang="ru-RU" sz="2000" dirty="0">
                <a:solidFill>
                  <a:schemeClr val="bg2"/>
                </a:solidFill>
                <a:latin typeface="+mn-lt"/>
              </a:rPr>
              <a:t>По инициативе Г. П. </a:t>
            </a:r>
            <a:r>
              <a:rPr lang="ru-RU" sz="2000" dirty="0" err="1">
                <a:solidFill>
                  <a:schemeClr val="bg2"/>
                </a:solidFill>
                <a:latin typeface="+mn-lt"/>
              </a:rPr>
              <a:t>Бурычева</a:t>
            </a:r>
            <a:r>
              <a:rPr lang="ru-RU" sz="2000" dirty="0">
                <a:solidFill>
                  <a:schemeClr val="bg2"/>
                </a:solidFill>
                <a:latin typeface="+mn-lt"/>
              </a:rPr>
              <a:t> с 1954 года в районе стали проводиться физические олимпиады. В тот период и в области-то о них ещё не было слышно. В 1959 году областным институтом усовершенствования учителей была издана брошюра с докладом Г. П. </a:t>
            </a:r>
            <a:r>
              <a:rPr lang="ru-RU" sz="2000" dirty="0" err="1">
                <a:solidFill>
                  <a:schemeClr val="bg2"/>
                </a:solidFill>
                <a:latin typeface="+mn-lt"/>
              </a:rPr>
              <a:t>Бурычева</a:t>
            </a:r>
            <a:r>
              <a:rPr lang="ru-RU" sz="2000" dirty="0">
                <a:solidFill>
                  <a:schemeClr val="bg2"/>
                </a:solidFill>
                <a:latin typeface="+mn-lt"/>
              </a:rPr>
              <a:t> на научно-практической конференции учителей.  </a:t>
            </a:r>
          </a:p>
        </p:txBody>
      </p:sp>
      <p:pic>
        <p:nvPicPr>
          <p:cNvPr id="5" name="Рисунок 4" descr="12345.jpg"/>
          <p:cNvPicPr>
            <a:picLocks noChangeAspect="1"/>
          </p:cNvPicPr>
          <p:nvPr/>
        </p:nvPicPr>
        <p:blipFill>
          <a:blip r:embed="rId2" cstate="print"/>
          <a:stretch>
            <a:fillRect/>
          </a:stretch>
        </p:blipFill>
        <p:spPr>
          <a:xfrm>
            <a:off x="1142976" y="1071546"/>
            <a:ext cx="3286148" cy="6000768"/>
          </a:xfrm>
          <a:prstGeom prst="rect">
            <a:avLst/>
          </a:prstGeom>
        </p:spPr>
      </p:pic>
      <p:pic>
        <p:nvPicPr>
          <p:cNvPr id="6" name="Рисунок 5" descr="IMG_5850.jpg"/>
          <p:cNvPicPr>
            <a:picLocks noChangeAspect="1"/>
          </p:cNvPicPr>
          <p:nvPr/>
        </p:nvPicPr>
        <p:blipFill>
          <a:blip r:embed="rId3" cstate="print"/>
          <a:stretch>
            <a:fillRect/>
          </a:stretch>
        </p:blipFill>
        <p:spPr>
          <a:xfrm>
            <a:off x="7072330" y="6091946"/>
            <a:ext cx="1983030" cy="766054"/>
          </a:xfrm>
          <a:prstGeom prst="rect">
            <a:avLst/>
          </a:prstGeom>
        </p:spPr>
      </p:pic>
    </p:spTree>
  </p:cSld>
  <p:clrMapOvr>
    <a:masterClrMapping/>
  </p:clrMapOvr>
  <p:transition spd="med" advTm="5843">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1371600" y="928688"/>
            <a:ext cx="7772400" cy="5546725"/>
          </a:xfrm>
        </p:spPr>
        <p:txBody>
          <a:bodyPr/>
          <a:lstStyle/>
          <a:p>
            <a:pPr eaLnBrk="1" hangingPunct="1">
              <a:lnSpc>
                <a:spcPct val="80000"/>
              </a:lnSpc>
            </a:pPr>
            <a:r>
              <a:rPr lang="ru-RU" sz="2000" dirty="0" err="1" smtClean="0">
                <a:solidFill>
                  <a:schemeClr val="bg2"/>
                </a:solidFill>
              </a:rPr>
              <a:t>Бурычев</a:t>
            </a:r>
            <a:r>
              <a:rPr lang="ru-RU" sz="2000" dirty="0" smtClean="0">
                <a:solidFill>
                  <a:schemeClr val="bg2"/>
                </a:solidFill>
              </a:rPr>
              <a:t> Геннадий Петрович</a:t>
            </a:r>
          </a:p>
          <a:p>
            <a:pPr eaLnBrk="1" hangingPunct="1">
              <a:lnSpc>
                <a:spcPct val="80000"/>
              </a:lnSpc>
            </a:pPr>
            <a:r>
              <a:rPr lang="ru-RU" sz="2000" dirty="0" smtClean="0">
                <a:solidFill>
                  <a:schemeClr val="bg2"/>
                </a:solidFill>
              </a:rPr>
              <a:t>Родился 13.12.1930 г. в д. </a:t>
            </a:r>
            <a:r>
              <a:rPr lang="ru-RU" sz="2000" dirty="0" err="1" smtClean="0">
                <a:solidFill>
                  <a:schemeClr val="bg2"/>
                </a:solidFill>
              </a:rPr>
              <a:t>Худынское</a:t>
            </a:r>
            <a:r>
              <a:rPr lang="ru-RU" sz="2000" dirty="0" smtClean="0">
                <a:solidFill>
                  <a:schemeClr val="bg2"/>
                </a:solidFill>
              </a:rPr>
              <a:t>, </a:t>
            </a:r>
            <a:r>
              <a:rPr lang="ru-RU" sz="2000" dirty="0" err="1" smtClean="0">
                <a:solidFill>
                  <a:schemeClr val="bg2"/>
                </a:solidFill>
              </a:rPr>
              <a:t>Лухского</a:t>
            </a:r>
            <a:r>
              <a:rPr lang="ru-RU" sz="2000" dirty="0" smtClean="0">
                <a:solidFill>
                  <a:schemeClr val="bg2"/>
                </a:solidFill>
              </a:rPr>
              <a:t> района, Ивановской области. С 1938 по 1984 г. учился в </a:t>
            </a:r>
            <a:r>
              <a:rPr lang="ru-RU" sz="2000" dirty="0" err="1" smtClean="0">
                <a:solidFill>
                  <a:schemeClr val="bg2"/>
                </a:solidFill>
              </a:rPr>
              <a:t>Лухской</a:t>
            </a:r>
            <a:r>
              <a:rPr lang="ru-RU" sz="2000" dirty="0" smtClean="0">
                <a:solidFill>
                  <a:schemeClr val="bg2"/>
                </a:solidFill>
              </a:rPr>
              <a:t> средней школе. В 1952 г. окончил педагогический институт в г. Иваново. С 1952 по 1953 г. проходил службу в г. Москве.</a:t>
            </a:r>
          </a:p>
          <a:p>
            <a:pPr eaLnBrk="1" hangingPunct="1">
              <a:lnSpc>
                <a:spcPct val="80000"/>
              </a:lnSpc>
            </a:pPr>
            <a:r>
              <a:rPr lang="ru-RU" sz="2000" dirty="0" smtClean="0">
                <a:solidFill>
                  <a:schemeClr val="bg2"/>
                </a:solidFill>
              </a:rPr>
              <a:t>С 1953 по 2004 г. Работал в школе № 1 г. Котово учителем физики.</a:t>
            </a:r>
          </a:p>
          <a:p>
            <a:pPr eaLnBrk="1" hangingPunct="1">
              <a:lnSpc>
                <a:spcPct val="80000"/>
              </a:lnSpc>
            </a:pPr>
            <a:r>
              <a:rPr lang="ru-RU" sz="2000" dirty="0" smtClean="0">
                <a:solidFill>
                  <a:schemeClr val="bg2"/>
                </a:solidFill>
              </a:rPr>
              <a:t> Имеет звания: Заслуженный учитель РСФСР,</a:t>
            </a:r>
          </a:p>
          <a:p>
            <a:pPr eaLnBrk="1" hangingPunct="1">
              <a:lnSpc>
                <a:spcPct val="80000"/>
              </a:lnSpc>
              <a:buFont typeface="Wingdings" pitchFamily="2" charset="2"/>
              <a:buChar char="ü"/>
            </a:pPr>
            <a:r>
              <a:rPr lang="ru-RU" sz="2000" dirty="0" smtClean="0">
                <a:solidFill>
                  <a:schemeClr val="bg2"/>
                </a:solidFill>
              </a:rPr>
              <a:t>Отличник народного образования РСФСР,</a:t>
            </a:r>
          </a:p>
          <a:p>
            <a:pPr eaLnBrk="1" hangingPunct="1">
              <a:lnSpc>
                <a:spcPct val="80000"/>
              </a:lnSpc>
              <a:buFont typeface="Wingdings" pitchFamily="2" charset="2"/>
              <a:buChar char="ü"/>
            </a:pPr>
            <a:r>
              <a:rPr lang="ru-RU" sz="2000" dirty="0" smtClean="0">
                <a:solidFill>
                  <a:schemeClr val="bg2"/>
                </a:solidFill>
              </a:rPr>
              <a:t> </a:t>
            </a:r>
            <a:r>
              <a:rPr lang="ru-RU" sz="2000" dirty="0" err="1" smtClean="0">
                <a:solidFill>
                  <a:schemeClr val="bg2"/>
                </a:solidFill>
              </a:rPr>
              <a:t>Соросовский</a:t>
            </a:r>
            <a:r>
              <a:rPr lang="ru-RU" sz="2000" dirty="0" smtClean="0">
                <a:solidFill>
                  <a:schemeClr val="bg2"/>
                </a:solidFill>
              </a:rPr>
              <a:t> учитель, </a:t>
            </a:r>
          </a:p>
          <a:p>
            <a:pPr eaLnBrk="1" hangingPunct="1">
              <a:lnSpc>
                <a:spcPct val="80000"/>
              </a:lnSpc>
              <a:buFont typeface="Wingdings" pitchFamily="2" charset="2"/>
              <a:buChar char="ü"/>
            </a:pPr>
            <a:r>
              <a:rPr lang="ru-RU" sz="2000" dirty="0" smtClean="0">
                <a:solidFill>
                  <a:schemeClr val="bg2"/>
                </a:solidFill>
              </a:rPr>
              <a:t>Почетный житель г. Котово и Котовского района.</a:t>
            </a:r>
          </a:p>
          <a:p>
            <a:pPr eaLnBrk="1" hangingPunct="1">
              <a:lnSpc>
                <a:spcPct val="80000"/>
              </a:lnSpc>
            </a:pPr>
            <a:r>
              <a:rPr lang="ru-RU" sz="2000" dirty="0" smtClean="0">
                <a:solidFill>
                  <a:schemeClr val="bg2"/>
                </a:solidFill>
              </a:rPr>
              <a:t>Награжден: Орденом Трудового Красного Знамени,</a:t>
            </a:r>
          </a:p>
          <a:p>
            <a:pPr eaLnBrk="1" hangingPunct="1">
              <a:lnSpc>
                <a:spcPct val="80000"/>
              </a:lnSpc>
              <a:buFont typeface="Wingdings" pitchFamily="2" charset="2"/>
              <a:buChar char="ü"/>
            </a:pPr>
            <a:r>
              <a:rPr lang="ru-RU" sz="2000" dirty="0" smtClean="0">
                <a:solidFill>
                  <a:schemeClr val="bg2"/>
                </a:solidFill>
              </a:rPr>
              <a:t>Юбилейной медалью в ознаменование 100-летия со дня рождения В.И. Ленина,</a:t>
            </a:r>
          </a:p>
          <a:p>
            <a:pPr eaLnBrk="1" hangingPunct="1">
              <a:lnSpc>
                <a:spcPct val="80000"/>
              </a:lnSpc>
              <a:buFont typeface="Wingdings" pitchFamily="2" charset="2"/>
              <a:buChar char="ü"/>
            </a:pPr>
            <a:r>
              <a:rPr lang="ru-RU" sz="2000" dirty="0" smtClean="0">
                <a:solidFill>
                  <a:schemeClr val="bg2"/>
                </a:solidFill>
              </a:rPr>
              <a:t>Медалью Ветеран труда 80-летие ВЧК, </a:t>
            </a:r>
          </a:p>
          <a:p>
            <a:pPr eaLnBrk="1" hangingPunct="1">
              <a:lnSpc>
                <a:spcPct val="80000"/>
              </a:lnSpc>
              <a:buFont typeface="Wingdings" pitchFamily="2" charset="2"/>
              <a:buChar char="ü"/>
            </a:pPr>
            <a:r>
              <a:rPr lang="ru-RU" sz="2000" dirty="0" smtClean="0">
                <a:solidFill>
                  <a:schemeClr val="bg2"/>
                </a:solidFill>
              </a:rPr>
              <a:t>Знаком ЦК ВЛКСМ за работу с пионерами и комсомольцами,</a:t>
            </a:r>
          </a:p>
          <a:p>
            <a:pPr eaLnBrk="1" hangingPunct="1">
              <a:lnSpc>
                <a:spcPct val="80000"/>
              </a:lnSpc>
              <a:buFont typeface="Wingdings" pitchFamily="2" charset="2"/>
              <a:buChar char="ü"/>
            </a:pPr>
            <a:r>
              <a:rPr lang="ru-RU" sz="2000" dirty="0" smtClean="0">
                <a:solidFill>
                  <a:schemeClr val="bg2"/>
                </a:solidFill>
              </a:rPr>
              <a:t>Почетной грамотой Верховного Совета.</a:t>
            </a:r>
          </a:p>
          <a:p>
            <a:pPr eaLnBrk="1" hangingPunct="1">
              <a:lnSpc>
                <a:spcPct val="80000"/>
              </a:lnSpc>
            </a:pPr>
            <a:r>
              <a:rPr lang="ru-RU" sz="2000" dirty="0" smtClean="0">
                <a:solidFill>
                  <a:schemeClr val="bg2"/>
                </a:solidFill>
              </a:rPr>
              <a:t>Участник    Всесоюзного учительского съезда,</a:t>
            </a:r>
          </a:p>
          <a:p>
            <a:pPr eaLnBrk="1" hangingPunct="1">
              <a:lnSpc>
                <a:spcPct val="80000"/>
              </a:lnSpc>
              <a:buFont typeface="Wingdings" pitchFamily="2" charset="2"/>
              <a:buChar char="ü"/>
            </a:pPr>
            <a:r>
              <a:rPr lang="ru-RU" sz="2000" dirty="0" smtClean="0">
                <a:solidFill>
                  <a:schemeClr val="bg2"/>
                </a:solidFill>
              </a:rPr>
              <a:t>Всесоюзного съезда профсоюзов учителей.</a:t>
            </a:r>
          </a:p>
        </p:txBody>
      </p:sp>
      <p:pic>
        <p:nvPicPr>
          <p:cNvPr id="3" name="Рисунок 2" descr="IMG_5850.jpg"/>
          <p:cNvPicPr>
            <a:picLocks noChangeAspect="1"/>
          </p:cNvPicPr>
          <p:nvPr/>
        </p:nvPicPr>
        <p:blipFill>
          <a:blip r:embed="rId2" cstate="print"/>
          <a:stretch>
            <a:fillRect/>
          </a:stretch>
        </p:blipFill>
        <p:spPr>
          <a:xfrm>
            <a:off x="7072330" y="6091946"/>
            <a:ext cx="1983030" cy="766054"/>
          </a:xfrm>
          <a:prstGeom prst="rect">
            <a:avLst/>
          </a:prstGeom>
        </p:spPr>
      </p:pic>
      <p:sp>
        <p:nvSpPr>
          <p:cNvPr id="4" name="TextBox 3"/>
          <p:cNvSpPr txBox="1"/>
          <p:nvPr/>
        </p:nvSpPr>
        <p:spPr>
          <a:xfrm>
            <a:off x="984394" y="357166"/>
            <a:ext cx="8159606" cy="615553"/>
          </a:xfrm>
          <a:prstGeom prst="rect">
            <a:avLst/>
          </a:prstGeom>
          <a:noFill/>
        </p:spPr>
        <p:txBody>
          <a:bodyPr wrap="none" rtlCol="0">
            <a:spAutoFit/>
          </a:bodyPr>
          <a:lstStyle/>
          <a:p>
            <a:r>
              <a:rPr lang="ru-RU" sz="3400" b="1" dirty="0" smtClean="0">
                <a:solidFill>
                  <a:schemeClr val="bg1">
                    <a:lumMod val="20000"/>
                    <a:lumOff val="80000"/>
                  </a:schemeClr>
                </a:solidFill>
                <a:latin typeface="Comic Sans MS" pitchFamily="66" charset="0"/>
              </a:rPr>
              <a:t>ЗА ПРОЖИТУЮ ЖИЗНЬ- НАГРАДЫ</a:t>
            </a:r>
            <a:endParaRPr lang="ru-RU" sz="3400" b="1" dirty="0">
              <a:solidFill>
                <a:schemeClr val="bg1">
                  <a:lumMod val="20000"/>
                  <a:lumOff val="80000"/>
                </a:schemeClr>
              </a:solidFill>
              <a:latin typeface="Comic Sans MS" pitchFamily="66" charset="0"/>
            </a:endParaRPr>
          </a:p>
        </p:txBody>
      </p:sp>
    </p:spTree>
  </p:cSld>
  <p:clrMapOvr>
    <a:masterClrMapping/>
  </p:clrMapOvr>
  <p:transition spd="med" advTm="4969">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4"/>
          <p:cNvSpPr>
            <a:spLocks noChangeArrowheads="1"/>
          </p:cNvSpPr>
          <p:nvPr/>
        </p:nvSpPr>
        <p:spPr bwMode="auto">
          <a:xfrm>
            <a:off x="1357313" y="928688"/>
            <a:ext cx="7500937" cy="1200150"/>
          </a:xfrm>
          <a:prstGeom prst="rect">
            <a:avLst/>
          </a:prstGeom>
          <a:noFill/>
          <a:ln w="9525">
            <a:noFill/>
            <a:miter lim="800000"/>
            <a:headEnd/>
            <a:tailEnd/>
          </a:ln>
        </p:spPr>
        <p:txBody>
          <a:bodyPr>
            <a:spAutoFit/>
          </a:bodyPr>
          <a:lstStyle/>
          <a:p>
            <a:r>
              <a:rPr lang="ru-RU" b="1">
                <a:solidFill>
                  <a:schemeClr val="bg2"/>
                </a:solidFill>
                <a:latin typeface="Comic Sans MS" pitchFamily="66" charset="0"/>
              </a:rPr>
              <a:t>НИКТО НЕ РОДИТСЯ ДЛЯ СЧАСТЬЯ, ВСЕ РОДЯТСЯ ДЛЯ ЖИЗНИ, НО СЧАСТЬЕ ЖИЗНИ ЕСТЬ ЛЮБОВЬ.</a:t>
            </a:r>
            <a:endParaRPr lang="ru-RU" b="1">
              <a:solidFill>
                <a:schemeClr val="bg2"/>
              </a:solidFill>
            </a:endParaRPr>
          </a:p>
        </p:txBody>
      </p:sp>
      <p:pic>
        <p:nvPicPr>
          <p:cNvPr id="31747" name="Рисунок 6" descr="123.jpg"/>
          <p:cNvPicPr>
            <a:picLocks noChangeAspect="1"/>
          </p:cNvPicPr>
          <p:nvPr/>
        </p:nvPicPr>
        <p:blipFill>
          <a:blip r:embed="rId2" cstate="screen"/>
          <a:srcRect/>
          <a:stretch>
            <a:fillRect/>
          </a:stretch>
        </p:blipFill>
        <p:spPr bwMode="auto">
          <a:xfrm>
            <a:off x="1785938" y="2181225"/>
            <a:ext cx="7072312" cy="4676775"/>
          </a:xfrm>
          <a:prstGeom prst="rect">
            <a:avLst/>
          </a:prstGeom>
          <a:noFill/>
          <a:ln w="9525">
            <a:noFill/>
            <a:miter lim="800000"/>
            <a:headEnd/>
            <a:tailEnd/>
          </a:ln>
        </p:spPr>
      </p:pic>
      <p:sp>
        <p:nvSpPr>
          <p:cNvPr id="5" name="TextBox 4"/>
          <p:cNvSpPr txBox="1"/>
          <p:nvPr/>
        </p:nvSpPr>
        <p:spPr>
          <a:xfrm>
            <a:off x="1573969" y="428604"/>
            <a:ext cx="7011086" cy="400110"/>
          </a:xfrm>
          <a:prstGeom prst="rect">
            <a:avLst/>
          </a:prstGeom>
          <a:noFill/>
        </p:spPr>
        <p:txBody>
          <a:bodyPr wrap="none" rtlCol="0">
            <a:spAutoFit/>
          </a:bodyPr>
          <a:lstStyle/>
          <a:p>
            <a:r>
              <a:rPr lang="ru-RU" sz="2000" b="1" dirty="0" smtClean="0">
                <a:solidFill>
                  <a:schemeClr val="bg1">
                    <a:lumMod val="20000"/>
                    <a:lumOff val="80000"/>
                  </a:schemeClr>
                </a:solidFill>
              </a:rPr>
              <a:t>19 июля 2009 года Геннадий Петрович ушел из жизни</a:t>
            </a:r>
            <a:endParaRPr lang="ru-RU" sz="2000" b="1" dirty="0">
              <a:solidFill>
                <a:schemeClr val="bg1">
                  <a:lumMod val="20000"/>
                  <a:lumOff val="80000"/>
                </a:schemeClr>
              </a:solidFill>
            </a:endParaRPr>
          </a:p>
        </p:txBody>
      </p:sp>
    </p:spTree>
  </p:cSld>
  <p:clrMapOvr>
    <a:masterClrMapping/>
  </p:clrMapOvr>
  <p:transition spd="med" advTm="5547">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4.jpg"/>
          <p:cNvPicPr>
            <a:picLocks noChangeAspect="1"/>
          </p:cNvPicPr>
          <p:nvPr/>
        </p:nvPicPr>
        <p:blipFill>
          <a:blip r:embed="rId2" cstate="print"/>
          <a:stretch>
            <a:fillRect/>
          </a:stretch>
        </p:blipFill>
        <p:spPr>
          <a:xfrm>
            <a:off x="4973884" y="928670"/>
            <a:ext cx="4170116" cy="5929330"/>
          </a:xfrm>
          <a:prstGeom prst="rect">
            <a:avLst/>
          </a:prstGeom>
        </p:spPr>
      </p:pic>
      <p:pic>
        <p:nvPicPr>
          <p:cNvPr id="4" name="Рисунок 3" descr="05.jpg"/>
          <p:cNvPicPr>
            <a:picLocks noChangeAspect="1"/>
          </p:cNvPicPr>
          <p:nvPr/>
        </p:nvPicPr>
        <p:blipFill>
          <a:blip r:embed="rId3" cstate="screen"/>
          <a:stretch>
            <a:fillRect/>
          </a:stretch>
        </p:blipFill>
        <p:spPr>
          <a:xfrm>
            <a:off x="1357290" y="1428736"/>
            <a:ext cx="2959608" cy="4020312"/>
          </a:xfrm>
          <a:prstGeom prst="rect">
            <a:avLst/>
          </a:prstGeom>
        </p:spPr>
      </p:pic>
      <p:sp>
        <p:nvSpPr>
          <p:cNvPr id="5" name="Прямоугольник 4"/>
          <p:cNvSpPr/>
          <p:nvPr/>
        </p:nvSpPr>
        <p:spPr>
          <a:xfrm>
            <a:off x="1805368" y="285728"/>
            <a:ext cx="5865708" cy="615553"/>
          </a:xfrm>
          <a:prstGeom prst="rect">
            <a:avLst/>
          </a:prstGeom>
          <a:noFill/>
        </p:spPr>
        <p:txBody>
          <a:bodyPr wrap="none" lIns="91440" tIns="45720" rIns="91440" bIns="45720">
            <a:spAutoFit/>
          </a:bodyPr>
          <a:lstStyle/>
          <a:p>
            <a:pPr algn="ctr"/>
            <a:r>
              <a:rPr lang="ru-RU" sz="3400" b="1" cap="none" spc="0"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latin typeface="Comic Sans MS" pitchFamily="66" charset="0"/>
              </a:rPr>
              <a:t>СЛОВА БЛАГОДАРНОСТИ</a:t>
            </a:r>
            <a:endParaRPr lang="ru-RU" sz="3400" b="1" cap="none" spc="0"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latin typeface="Comic Sans MS" pitchFamily="66" charset="0"/>
            </a:endParaRPr>
          </a:p>
        </p:txBody>
      </p:sp>
      <p:sp>
        <p:nvSpPr>
          <p:cNvPr id="6" name="TextBox 5"/>
          <p:cNvSpPr txBox="1"/>
          <p:nvPr/>
        </p:nvSpPr>
        <p:spPr>
          <a:xfrm>
            <a:off x="1460411" y="5572140"/>
            <a:ext cx="2678169" cy="738664"/>
          </a:xfrm>
          <a:prstGeom prst="rect">
            <a:avLst/>
          </a:prstGeom>
          <a:noFill/>
        </p:spPr>
        <p:txBody>
          <a:bodyPr wrap="none" rtlCol="0">
            <a:spAutoFit/>
          </a:bodyPr>
          <a:lstStyle/>
          <a:p>
            <a:r>
              <a:rPr lang="ru-RU" dirty="0" smtClean="0">
                <a:solidFill>
                  <a:schemeClr val="bg2"/>
                </a:solidFill>
              </a:rPr>
              <a:t>Святослав </a:t>
            </a:r>
            <a:r>
              <a:rPr lang="ru-RU" dirty="0" err="1" smtClean="0">
                <a:solidFill>
                  <a:schemeClr val="bg2"/>
                </a:solidFill>
              </a:rPr>
              <a:t>Фурса</a:t>
            </a:r>
            <a:endParaRPr lang="ru-RU" dirty="0" smtClean="0">
              <a:solidFill>
                <a:schemeClr val="bg2"/>
              </a:solidFill>
            </a:endParaRPr>
          </a:p>
          <a:p>
            <a:r>
              <a:rPr lang="ru-RU" sz="1800" b="1" dirty="0" smtClean="0">
                <a:solidFill>
                  <a:schemeClr val="bg2"/>
                </a:solidFill>
              </a:rPr>
              <a:t>Выпускник 1961 года</a:t>
            </a:r>
            <a:endParaRPr lang="ru-RU" sz="1800" b="1" dirty="0">
              <a:solidFill>
                <a:schemeClr val="bg2"/>
              </a:solidFill>
            </a:endParaRPr>
          </a:p>
        </p:txBody>
      </p:sp>
    </p:spTree>
  </p:cSld>
  <p:clrMapOvr>
    <a:masterClrMapping/>
  </p:clrMapOvr>
  <p:transition spd="med" advTm="4281">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071563" y="0"/>
            <a:ext cx="7772400" cy="831850"/>
          </a:xfrm>
        </p:spPr>
        <p:txBody>
          <a:bodyPr/>
          <a:lstStyle/>
          <a:p>
            <a:pPr eaLnBrk="1" hangingPunct="1"/>
            <a:r>
              <a:rPr lang="ru-RU" sz="3400" b="1" dirty="0" smtClean="0">
                <a:solidFill>
                  <a:srgbClr val="FFFFFF"/>
                </a:solidFill>
                <a:latin typeface="Comic Sans MS" pitchFamily="66" charset="0"/>
              </a:rPr>
              <a:t>БУРЫЧЕВ  ГЕННАДИЙ ПЕТРОВИЧ</a:t>
            </a:r>
          </a:p>
        </p:txBody>
      </p:sp>
      <p:sp>
        <p:nvSpPr>
          <p:cNvPr id="14339" name="Rectangle 10"/>
          <p:cNvSpPr>
            <a:spLocks noGrp="1" noChangeArrowheads="1"/>
          </p:cNvSpPr>
          <p:nvPr>
            <p:ph type="subTitle" idx="1"/>
          </p:nvPr>
        </p:nvSpPr>
        <p:spPr>
          <a:xfrm>
            <a:off x="1187450" y="4857750"/>
            <a:ext cx="7956550" cy="1223963"/>
          </a:xfrm>
        </p:spPr>
        <p:txBody>
          <a:bodyPr/>
          <a:lstStyle/>
          <a:p>
            <a:pPr eaLnBrk="1" hangingPunct="1">
              <a:lnSpc>
                <a:spcPct val="80000"/>
              </a:lnSpc>
            </a:pPr>
            <a:r>
              <a:rPr lang="ru-RU" sz="2800" dirty="0" smtClean="0">
                <a:solidFill>
                  <a:schemeClr val="bg2"/>
                </a:solidFill>
              </a:rPr>
              <a:t>«Научить детей жить своим умом, верить в то, что совесть есть твой Бог. Дети будут о тебе судить потом — врал ты им или врать не мог».</a:t>
            </a:r>
          </a:p>
          <a:p>
            <a:pPr eaLnBrk="1" hangingPunct="1">
              <a:lnSpc>
                <a:spcPct val="80000"/>
              </a:lnSpc>
            </a:pPr>
            <a:r>
              <a:rPr lang="ru-RU" sz="2800" dirty="0" smtClean="0">
                <a:solidFill>
                  <a:schemeClr val="bg2"/>
                </a:solidFill>
              </a:rPr>
              <a:t>Г. П. </a:t>
            </a:r>
            <a:r>
              <a:rPr lang="ru-RU" sz="2800" dirty="0" err="1" smtClean="0">
                <a:solidFill>
                  <a:schemeClr val="bg2"/>
                </a:solidFill>
              </a:rPr>
              <a:t>Бурычев</a:t>
            </a:r>
            <a:r>
              <a:rPr lang="ru-RU" sz="2800" dirty="0" smtClean="0">
                <a:solidFill>
                  <a:schemeClr val="bg2"/>
                </a:solidFill>
              </a:rPr>
              <a:t>.</a:t>
            </a:r>
          </a:p>
        </p:txBody>
      </p:sp>
      <p:pic>
        <p:nvPicPr>
          <p:cNvPr id="14340" name="Picture 4" descr="DSC01179"/>
          <p:cNvPicPr>
            <a:picLocks noChangeAspect="1" noChangeArrowheads="1"/>
          </p:cNvPicPr>
          <p:nvPr/>
        </p:nvPicPr>
        <p:blipFill>
          <a:blip r:embed="rId2" cstate="print"/>
          <a:srcRect/>
          <a:stretch>
            <a:fillRect/>
          </a:stretch>
        </p:blipFill>
        <p:spPr bwMode="auto">
          <a:xfrm>
            <a:off x="1428750" y="1000125"/>
            <a:ext cx="4848225" cy="3636963"/>
          </a:xfrm>
          <a:prstGeom prst="rect">
            <a:avLst/>
          </a:prstGeom>
          <a:noFill/>
          <a:ln w="9525">
            <a:noFill/>
            <a:miter lim="800000"/>
            <a:headEnd/>
            <a:tailEnd/>
          </a:ln>
        </p:spPr>
      </p:pic>
    </p:spTree>
  </p:cSld>
  <p:clrMapOvr>
    <a:masterClrMapping/>
  </p:clrMapOvr>
  <p:transition spd="med" advTm="55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eaLnBrk="1" hangingPunct="1">
              <a:buNone/>
            </a:pPr>
            <a:r>
              <a:rPr lang="ru-RU" sz="2600" dirty="0" smtClean="0">
                <a:solidFill>
                  <a:schemeClr val="bg2"/>
                </a:solidFill>
              </a:rPr>
              <a:t>	Удивительна судьба одного из самых замечательных людей нашего города учителя физики и астрономии Геннадия Петровича </a:t>
            </a:r>
            <a:r>
              <a:rPr lang="ru-RU" sz="2600" dirty="0" err="1" smtClean="0">
                <a:solidFill>
                  <a:schemeClr val="bg2"/>
                </a:solidFill>
              </a:rPr>
              <a:t>Бурычева</a:t>
            </a:r>
            <a:r>
              <a:rPr lang="ru-RU" sz="2600" dirty="0" smtClean="0">
                <a:solidFill>
                  <a:schemeClr val="bg2"/>
                </a:solidFill>
              </a:rPr>
              <a:t>! Его преданность делу, его трудовая и общественная деятельность на поприще просвещения как нельзя лучше наполняет смыслом простое, короткое русское слово — подвиг. Да, ежедневный подвиг!</a:t>
            </a:r>
          </a:p>
        </p:txBody>
      </p:sp>
      <p:pic>
        <p:nvPicPr>
          <p:cNvPr id="3" name="Рисунок 2" descr="Изображение 016.jpg"/>
          <p:cNvPicPr>
            <a:picLocks noChangeAspect="1"/>
          </p:cNvPicPr>
          <p:nvPr/>
        </p:nvPicPr>
        <p:blipFill>
          <a:blip r:embed="rId2" cstate="print"/>
          <a:stretch>
            <a:fillRect/>
          </a:stretch>
        </p:blipFill>
        <p:spPr>
          <a:xfrm>
            <a:off x="1285852" y="1000108"/>
            <a:ext cx="1899802" cy="1071570"/>
          </a:xfrm>
          <a:prstGeom prst="rect">
            <a:avLst/>
          </a:prstGeom>
          <a:ln>
            <a:noFill/>
          </a:ln>
          <a:effectLst>
            <a:softEdge rad="112500"/>
          </a:effectLst>
        </p:spPr>
      </p:pic>
      <p:pic>
        <p:nvPicPr>
          <p:cNvPr id="4" name="Рисунок 3" descr="IMG_5850.jpg"/>
          <p:cNvPicPr>
            <a:picLocks noChangeAspect="1"/>
          </p:cNvPicPr>
          <p:nvPr/>
        </p:nvPicPr>
        <p:blipFill>
          <a:blip r:embed="rId3" cstate="print"/>
          <a:stretch>
            <a:fillRect/>
          </a:stretch>
        </p:blipFill>
        <p:spPr>
          <a:xfrm>
            <a:off x="7072330" y="6091946"/>
            <a:ext cx="1983030" cy="766054"/>
          </a:xfrm>
          <a:prstGeom prst="rect">
            <a:avLst/>
          </a:prstGeom>
        </p:spPr>
      </p:pic>
      <p:pic>
        <p:nvPicPr>
          <p:cNvPr id="5" name="Рисунок 4" descr="Изображение 033.jpg"/>
          <p:cNvPicPr>
            <a:picLocks noChangeAspect="1"/>
          </p:cNvPicPr>
          <p:nvPr/>
        </p:nvPicPr>
        <p:blipFill>
          <a:blip r:embed="rId4" cstate="print"/>
          <a:stretch>
            <a:fillRect/>
          </a:stretch>
        </p:blipFill>
        <p:spPr>
          <a:xfrm>
            <a:off x="3571867" y="1071546"/>
            <a:ext cx="2389929" cy="876306"/>
          </a:xfrm>
          <a:prstGeom prst="rect">
            <a:avLst/>
          </a:prstGeom>
          <a:ln>
            <a:noFill/>
          </a:ln>
          <a:effectLst>
            <a:softEdge rad="112500"/>
          </a:effectLst>
        </p:spPr>
      </p:pic>
      <p:pic>
        <p:nvPicPr>
          <p:cNvPr id="6" name="Рисунок 5" descr="IMG_5871.jpg"/>
          <p:cNvPicPr>
            <a:picLocks noChangeAspect="1"/>
          </p:cNvPicPr>
          <p:nvPr/>
        </p:nvPicPr>
        <p:blipFill>
          <a:blip r:embed="rId5" cstate="print"/>
          <a:stretch>
            <a:fillRect/>
          </a:stretch>
        </p:blipFill>
        <p:spPr>
          <a:xfrm>
            <a:off x="7929586" y="857232"/>
            <a:ext cx="1214414" cy="1619219"/>
          </a:xfrm>
          <a:prstGeom prst="rect">
            <a:avLst/>
          </a:prstGeom>
          <a:ln>
            <a:noFill/>
          </a:ln>
          <a:effectLst>
            <a:softEdge rad="112500"/>
          </a:effectLst>
        </p:spPr>
      </p:pic>
      <p:pic>
        <p:nvPicPr>
          <p:cNvPr id="2050" name="Picture 2" descr="D:\рабочий материал\виды\1\P1010066.JPG"/>
          <p:cNvPicPr>
            <a:picLocks noChangeAspect="1" noChangeArrowheads="1"/>
          </p:cNvPicPr>
          <p:nvPr/>
        </p:nvPicPr>
        <p:blipFill>
          <a:blip r:embed="rId6" cstate="print"/>
          <a:srcRect/>
          <a:stretch>
            <a:fillRect/>
          </a:stretch>
        </p:blipFill>
        <p:spPr bwMode="auto">
          <a:xfrm>
            <a:off x="6357949" y="1000108"/>
            <a:ext cx="1333509" cy="1000132"/>
          </a:xfrm>
          <a:prstGeom prst="rect">
            <a:avLst/>
          </a:prstGeom>
          <a:ln>
            <a:noFill/>
          </a:ln>
          <a:effectLst>
            <a:softEdge rad="112500"/>
          </a:effectLst>
        </p:spPr>
      </p:pic>
      <p:pic>
        <p:nvPicPr>
          <p:cNvPr id="2051" name="Picture 3" descr="D:\рабочий материал\виды\1\P1010083.JPG"/>
          <p:cNvPicPr>
            <a:picLocks noChangeAspect="1" noChangeArrowheads="1"/>
          </p:cNvPicPr>
          <p:nvPr/>
        </p:nvPicPr>
        <p:blipFill>
          <a:blip r:embed="rId7" cstate="print"/>
          <a:srcRect/>
          <a:stretch>
            <a:fillRect/>
          </a:stretch>
        </p:blipFill>
        <p:spPr bwMode="auto">
          <a:xfrm>
            <a:off x="1262039" y="5643578"/>
            <a:ext cx="1452573" cy="1089430"/>
          </a:xfrm>
          <a:prstGeom prst="rect">
            <a:avLst/>
          </a:prstGeom>
          <a:ln>
            <a:noFill/>
          </a:ln>
          <a:effectLst>
            <a:softEdge rad="112500"/>
          </a:effectLst>
        </p:spPr>
      </p:pic>
      <p:pic>
        <p:nvPicPr>
          <p:cNvPr id="2052" name="Picture 4" descr="D:\рабочий материал\виды\4\P1010051.JPG"/>
          <p:cNvPicPr>
            <a:picLocks noChangeAspect="1" noChangeArrowheads="1"/>
          </p:cNvPicPr>
          <p:nvPr/>
        </p:nvPicPr>
        <p:blipFill>
          <a:blip r:embed="rId8" cstate="print"/>
          <a:srcRect/>
          <a:stretch>
            <a:fillRect/>
          </a:stretch>
        </p:blipFill>
        <p:spPr bwMode="auto">
          <a:xfrm>
            <a:off x="3286116" y="5658115"/>
            <a:ext cx="1357322" cy="1017992"/>
          </a:xfrm>
          <a:prstGeom prst="rect">
            <a:avLst/>
          </a:prstGeom>
          <a:ln>
            <a:noFill/>
          </a:ln>
          <a:effectLst>
            <a:softEdge rad="112500"/>
          </a:effectLst>
        </p:spPr>
      </p:pic>
      <p:pic>
        <p:nvPicPr>
          <p:cNvPr id="2053" name="Picture 5" descr="D:\рабочий материал\Фото котово\1230431643foto1_big.jpg"/>
          <p:cNvPicPr>
            <a:picLocks noChangeAspect="1" noChangeArrowheads="1"/>
          </p:cNvPicPr>
          <p:nvPr/>
        </p:nvPicPr>
        <p:blipFill>
          <a:blip r:embed="rId9" cstate="print"/>
          <a:srcRect/>
          <a:stretch>
            <a:fillRect/>
          </a:stretch>
        </p:blipFill>
        <p:spPr bwMode="auto">
          <a:xfrm>
            <a:off x="5357818" y="5643578"/>
            <a:ext cx="1428760" cy="1071570"/>
          </a:xfrm>
          <a:prstGeom prst="rect">
            <a:avLst/>
          </a:prstGeom>
          <a:ln>
            <a:noFill/>
          </a:ln>
          <a:effectLst>
            <a:softEdge rad="112500"/>
          </a:effectLst>
        </p:spPr>
      </p:pic>
      <p:sp>
        <p:nvSpPr>
          <p:cNvPr id="11" name="TextBox 10"/>
          <p:cNvSpPr txBox="1"/>
          <p:nvPr/>
        </p:nvSpPr>
        <p:spPr>
          <a:xfrm>
            <a:off x="1285758" y="357166"/>
            <a:ext cx="7997703" cy="615553"/>
          </a:xfrm>
          <a:prstGeom prst="rect">
            <a:avLst/>
          </a:prstGeom>
          <a:noFill/>
        </p:spPr>
        <p:txBody>
          <a:bodyPr wrap="none" rtlCol="0">
            <a:spAutoFit/>
          </a:bodyPr>
          <a:lstStyle/>
          <a:p>
            <a:r>
              <a:rPr lang="ru-RU" sz="3400" b="1" dirty="0" smtClean="0">
                <a:solidFill>
                  <a:schemeClr val="bg1">
                    <a:lumMod val="20000"/>
                    <a:lumOff val="80000"/>
                  </a:schemeClr>
                </a:solidFill>
                <a:latin typeface="Comic Sans MS" pitchFamily="66" charset="0"/>
              </a:rPr>
              <a:t>Г.КОТОВО, ВОЛГОГРАДСКАЯ ОБЛ.</a:t>
            </a:r>
            <a:endParaRPr lang="ru-RU" sz="3400" b="1" dirty="0">
              <a:solidFill>
                <a:schemeClr val="bg1">
                  <a:lumMod val="20000"/>
                  <a:lumOff val="80000"/>
                </a:schemeClr>
              </a:solidFill>
              <a:latin typeface="Comic Sans MS" pitchFamily="66" charset="0"/>
            </a:endParaRPr>
          </a:p>
        </p:txBody>
      </p:sp>
    </p:spTree>
  </p:cSld>
  <p:clrMapOvr>
    <a:masterClrMapping/>
  </p:clrMapOvr>
  <p:transition spd="med" advTm="7469">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DSC01147"/>
          <p:cNvPicPr>
            <a:picLocks noChangeAspect="1" noChangeArrowheads="1"/>
          </p:cNvPicPr>
          <p:nvPr/>
        </p:nvPicPr>
        <p:blipFill>
          <a:blip r:embed="rId2" cstate="print"/>
          <a:srcRect/>
          <a:stretch>
            <a:fillRect/>
          </a:stretch>
        </p:blipFill>
        <p:spPr bwMode="auto">
          <a:xfrm>
            <a:off x="1142977" y="774700"/>
            <a:ext cx="8001024" cy="6083300"/>
          </a:xfrm>
          <a:prstGeom prst="rect">
            <a:avLst/>
          </a:prstGeom>
          <a:noFill/>
          <a:ln w="9525">
            <a:noFill/>
            <a:miter lim="800000"/>
            <a:headEnd/>
            <a:tailEnd/>
          </a:ln>
        </p:spPr>
      </p:pic>
      <p:sp>
        <p:nvSpPr>
          <p:cNvPr id="16387" name="Text Box 8"/>
          <p:cNvSpPr txBox="1">
            <a:spLocks noChangeArrowheads="1"/>
          </p:cNvSpPr>
          <p:nvPr/>
        </p:nvSpPr>
        <p:spPr bwMode="auto">
          <a:xfrm>
            <a:off x="4419600" y="1981200"/>
            <a:ext cx="184150" cy="457200"/>
          </a:xfrm>
          <a:prstGeom prst="rect">
            <a:avLst/>
          </a:prstGeom>
          <a:noFill/>
          <a:ln w="9525">
            <a:noFill/>
            <a:miter lim="800000"/>
            <a:headEnd/>
            <a:tailEnd/>
          </a:ln>
        </p:spPr>
        <p:txBody>
          <a:bodyPr wrap="none">
            <a:spAutoFit/>
          </a:bodyPr>
          <a:lstStyle/>
          <a:p>
            <a:pPr algn="l"/>
            <a:endParaRPr lang="ru-RU"/>
          </a:p>
        </p:txBody>
      </p:sp>
      <p:sp>
        <p:nvSpPr>
          <p:cNvPr id="16388" name="Text Box 9"/>
          <p:cNvSpPr txBox="1">
            <a:spLocks noChangeArrowheads="1"/>
          </p:cNvSpPr>
          <p:nvPr/>
        </p:nvSpPr>
        <p:spPr bwMode="auto">
          <a:xfrm>
            <a:off x="2357422" y="214290"/>
            <a:ext cx="3887603" cy="615553"/>
          </a:xfrm>
          <a:prstGeom prst="rect">
            <a:avLst/>
          </a:prstGeom>
          <a:noFill/>
          <a:ln w="9525">
            <a:noFill/>
            <a:miter lim="800000"/>
            <a:headEnd/>
            <a:tailEnd/>
          </a:ln>
        </p:spPr>
        <p:txBody>
          <a:bodyPr wrap="none">
            <a:spAutoFit/>
          </a:bodyPr>
          <a:lstStyle/>
          <a:p>
            <a:pPr algn="l"/>
            <a:r>
              <a:rPr lang="ru-RU" sz="3400" b="1" dirty="0">
                <a:solidFill>
                  <a:srgbClr val="FFFFFF"/>
                </a:solidFill>
                <a:latin typeface="Comic Sans MS" pitchFamily="66" charset="0"/>
              </a:rPr>
              <a:t>МАЛАЯ РОДИНА</a:t>
            </a:r>
          </a:p>
        </p:txBody>
      </p:sp>
      <p:sp>
        <p:nvSpPr>
          <p:cNvPr id="7" name="TextBox 6"/>
          <p:cNvSpPr txBox="1"/>
          <p:nvPr/>
        </p:nvSpPr>
        <p:spPr>
          <a:xfrm>
            <a:off x="928662" y="4457343"/>
            <a:ext cx="3929122" cy="2400657"/>
          </a:xfrm>
          <a:prstGeom prst="rect">
            <a:avLst/>
          </a:prstGeom>
          <a:noFill/>
        </p:spPr>
        <p:txBody>
          <a:bodyPr wrap="square" rtlCol="0">
            <a:spAutoFit/>
          </a:bodyPr>
          <a:lstStyle/>
          <a:p>
            <a:r>
              <a:rPr lang="ru-RU" sz="1500" b="1" i="1" dirty="0">
                <a:solidFill>
                  <a:schemeClr val="bg1">
                    <a:lumMod val="20000"/>
                    <a:lumOff val="80000"/>
                  </a:schemeClr>
                </a:solidFill>
              </a:rPr>
              <a:t>В </a:t>
            </a:r>
            <a:r>
              <a:rPr lang="ru-RU" sz="1500" b="1" i="1" dirty="0" err="1">
                <a:solidFill>
                  <a:schemeClr val="bg1">
                    <a:lumMod val="20000"/>
                    <a:lumOff val="80000"/>
                  </a:schemeClr>
                </a:solidFill>
              </a:rPr>
              <a:t>Худыне</a:t>
            </a:r>
            <a:r>
              <a:rPr lang="ru-RU" sz="1500" b="1" i="1" dirty="0">
                <a:solidFill>
                  <a:schemeClr val="bg1">
                    <a:lumMod val="20000"/>
                    <a:lumOff val="80000"/>
                  </a:schemeClr>
                </a:solidFill>
              </a:rPr>
              <a:t> сосны смотрят в небо, а небо облаками замело.</a:t>
            </a:r>
          </a:p>
          <a:p>
            <a:r>
              <a:rPr lang="ru-RU" sz="1500" b="1" i="1" dirty="0">
                <a:solidFill>
                  <a:schemeClr val="bg1">
                    <a:lumMod val="20000"/>
                    <a:lumOff val="80000"/>
                  </a:schemeClr>
                </a:solidFill>
              </a:rPr>
              <a:t>  Всю жизнь с тобою не расстаться мне бы.</a:t>
            </a:r>
          </a:p>
          <a:p>
            <a:r>
              <a:rPr lang="ru-RU" sz="1500" b="1" i="1" dirty="0">
                <a:solidFill>
                  <a:schemeClr val="bg1">
                    <a:lumMod val="20000"/>
                    <a:lumOff val="80000"/>
                  </a:schemeClr>
                </a:solidFill>
              </a:rPr>
              <a:t>  Всегда в руках хранить твое тепло.</a:t>
            </a:r>
          </a:p>
          <a:p>
            <a:r>
              <a:rPr lang="ru-RU" sz="1500" b="1" i="1" dirty="0">
                <a:solidFill>
                  <a:schemeClr val="bg1">
                    <a:lumMod val="20000"/>
                    <a:lumOff val="80000"/>
                  </a:schemeClr>
                </a:solidFill>
              </a:rPr>
              <a:t>  Когда ты рядом, ясно все и просто,</a:t>
            </a:r>
          </a:p>
          <a:p>
            <a:r>
              <a:rPr lang="ru-RU" sz="1500" b="1" i="1" dirty="0">
                <a:solidFill>
                  <a:schemeClr val="bg1">
                    <a:lumMod val="20000"/>
                    <a:lumOff val="80000"/>
                  </a:schemeClr>
                </a:solidFill>
              </a:rPr>
              <a:t>  Какие б к нам невзгоды не пришли.</a:t>
            </a:r>
          </a:p>
          <a:p>
            <a:r>
              <a:rPr lang="ru-RU" sz="1500" b="1" i="1" dirty="0">
                <a:solidFill>
                  <a:schemeClr val="bg1">
                    <a:lumMod val="20000"/>
                    <a:lumOff val="80000"/>
                  </a:schemeClr>
                </a:solidFill>
              </a:rPr>
              <a:t> Пусть никогда меня с собою</a:t>
            </a:r>
          </a:p>
          <a:p>
            <a:pPr algn="r"/>
            <a:r>
              <a:rPr lang="ru-RU" sz="1500" b="1" i="1" dirty="0">
                <a:solidFill>
                  <a:schemeClr val="bg1">
                    <a:lumMod val="20000"/>
                    <a:lumOff val="80000"/>
                  </a:schemeClr>
                </a:solidFill>
              </a:rPr>
              <a:t> Не унесут на крыльях журавли.  (</a:t>
            </a:r>
            <a:r>
              <a:rPr lang="ru-RU" sz="1500" b="1" i="1" dirty="0" err="1">
                <a:solidFill>
                  <a:schemeClr val="bg1">
                    <a:lumMod val="20000"/>
                    <a:lumOff val="80000"/>
                  </a:schemeClr>
                </a:solidFill>
              </a:rPr>
              <a:t>Бурычев</a:t>
            </a:r>
            <a:r>
              <a:rPr lang="ru-RU" sz="1500" b="1" i="1" dirty="0">
                <a:solidFill>
                  <a:schemeClr val="bg1">
                    <a:lumMod val="20000"/>
                    <a:lumOff val="80000"/>
                  </a:schemeClr>
                </a:solidFill>
              </a:rPr>
              <a:t> Г.П.)</a:t>
            </a:r>
          </a:p>
        </p:txBody>
      </p:sp>
    </p:spTree>
  </p:cSld>
  <p:clrMapOvr>
    <a:masterClrMapping/>
  </p:clrMapOvr>
  <p:transition spd="med" advTm="8531">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0"/>
            <a:ext cx="4786346" cy="1143000"/>
          </a:xfrm>
        </p:spPr>
        <p:txBody>
          <a:bodyPr/>
          <a:lstStyle/>
          <a:p>
            <a:r>
              <a:rPr lang="ru-RU" sz="3400" b="1" dirty="0" smtClean="0">
                <a:solidFill>
                  <a:srgbClr val="FFFFFF"/>
                </a:solidFill>
                <a:latin typeface="Comic Sans MS" pitchFamily="66" charset="0"/>
              </a:rPr>
              <a:t>РОДОСЛОВНАЯ</a:t>
            </a:r>
            <a:endParaRPr lang="ru-RU" sz="3400" b="1" dirty="0">
              <a:solidFill>
                <a:srgbClr val="FFFFFF"/>
              </a:solidFill>
              <a:latin typeface="Comic Sans MS" pitchFamily="66" charset="0"/>
            </a:endParaRPr>
          </a:p>
        </p:txBody>
      </p:sp>
      <p:pic>
        <p:nvPicPr>
          <p:cNvPr id="4" name="Рисунок 3" descr="123.jpg"/>
          <p:cNvPicPr>
            <a:picLocks noChangeAspect="1"/>
          </p:cNvPicPr>
          <p:nvPr/>
        </p:nvPicPr>
        <p:blipFill>
          <a:blip r:embed="rId2" cstate="print"/>
          <a:stretch>
            <a:fillRect/>
          </a:stretch>
        </p:blipFill>
        <p:spPr>
          <a:xfrm>
            <a:off x="1214414" y="928670"/>
            <a:ext cx="4572032" cy="5929330"/>
          </a:xfrm>
          <a:prstGeom prst="rect">
            <a:avLst/>
          </a:prstGeom>
        </p:spPr>
      </p:pic>
      <p:pic>
        <p:nvPicPr>
          <p:cNvPr id="7" name="Рисунок 6" descr="IMG_5850.jpg"/>
          <p:cNvPicPr>
            <a:picLocks noChangeAspect="1"/>
          </p:cNvPicPr>
          <p:nvPr/>
        </p:nvPicPr>
        <p:blipFill>
          <a:blip r:embed="rId3" cstate="print"/>
          <a:stretch>
            <a:fillRect/>
          </a:stretch>
        </p:blipFill>
        <p:spPr>
          <a:xfrm>
            <a:off x="7160970" y="6091946"/>
            <a:ext cx="1983030" cy="766054"/>
          </a:xfrm>
          <a:prstGeom prst="rect">
            <a:avLst/>
          </a:prstGeom>
        </p:spPr>
      </p:pic>
      <p:sp>
        <p:nvSpPr>
          <p:cNvPr id="8" name="TextBox 7"/>
          <p:cNvSpPr txBox="1"/>
          <p:nvPr/>
        </p:nvSpPr>
        <p:spPr>
          <a:xfrm>
            <a:off x="5786446" y="928670"/>
            <a:ext cx="3357554" cy="5632311"/>
          </a:xfrm>
          <a:prstGeom prst="rect">
            <a:avLst/>
          </a:prstGeom>
          <a:noFill/>
        </p:spPr>
        <p:txBody>
          <a:bodyPr wrap="square" rtlCol="0">
            <a:spAutoFit/>
          </a:bodyPr>
          <a:lstStyle/>
          <a:p>
            <a:pPr algn="l"/>
            <a:r>
              <a:rPr lang="ru-RU" dirty="0" smtClean="0">
                <a:solidFill>
                  <a:schemeClr val="bg2"/>
                </a:solidFill>
              </a:rPr>
              <a:t>В течении многих лет</a:t>
            </a:r>
          </a:p>
          <a:p>
            <a:pPr algn="l"/>
            <a:r>
              <a:rPr lang="ru-RU" dirty="0" smtClean="0">
                <a:solidFill>
                  <a:schemeClr val="bg2"/>
                </a:solidFill>
              </a:rPr>
              <a:t>Геннадий Петрович</a:t>
            </a:r>
          </a:p>
          <a:p>
            <a:pPr algn="l"/>
            <a:r>
              <a:rPr lang="ru-RU" dirty="0" smtClean="0">
                <a:solidFill>
                  <a:schemeClr val="bg2"/>
                </a:solidFill>
              </a:rPr>
              <a:t>создавал родословную своей семьи. По крупицам собирая сведения из рассказов, воспоминаний, архивных материалов. 7 поколений нашли свое место в родословном древе.</a:t>
            </a:r>
          </a:p>
          <a:p>
            <a:pPr algn="l"/>
            <a:endParaRPr lang="ru-RU" dirty="0" smtClean="0">
              <a:solidFill>
                <a:schemeClr val="bg2"/>
              </a:solidFill>
            </a:endParaRPr>
          </a:p>
          <a:p>
            <a:endParaRPr lang="ru-RU" dirty="0">
              <a:solidFill>
                <a:schemeClr val="bg2"/>
              </a:solidFill>
            </a:endParaRPr>
          </a:p>
        </p:txBody>
      </p:sp>
    </p:spTree>
  </p:cSld>
  <p:clrMapOvr>
    <a:masterClrMapping/>
  </p:clrMapOvr>
  <p:transition spd="med" advTm="5828">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14414" y="142852"/>
            <a:ext cx="7772400" cy="1143000"/>
          </a:xfrm>
        </p:spPr>
        <p:txBody>
          <a:bodyPr/>
          <a:lstStyle/>
          <a:p>
            <a:pPr algn="ctr" eaLnBrk="1" hangingPunct="1"/>
            <a:r>
              <a:rPr lang="ru-RU" sz="3400" b="1" dirty="0" smtClean="0">
                <a:solidFill>
                  <a:srgbClr val="FFFFFF"/>
                </a:solidFill>
                <a:latin typeface="Comic Sans MS" pitchFamily="66" charset="0"/>
              </a:rPr>
              <a:t>УЧИТЕЛЬНИЦА ПЕРВАЯ МОЯ</a:t>
            </a:r>
          </a:p>
        </p:txBody>
      </p:sp>
      <p:sp>
        <p:nvSpPr>
          <p:cNvPr id="28676" name="TextBox 3"/>
          <p:cNvSpPr txBox="1">
            <a:spLocks noChangeArrowheads="1"/>
          </p:cNvSpPr>
          <p:nvPr/>
        </p:nvSpPr>
        <p:spPr bwMode="auto">
          <a:xfrm>
            <a:off x="1214414" y="4857760"/>
            <a:ext cx="7643834" cy="1384995"/>
          </a:xfrm>
          <a:prstGeom prst="rect">
            <a:avLst/>
          </a:prstGeom>
          <a:noFill/>
          <a:ln w="9525">
            <a:noFill/>
            <a:miter lim="800000"/>
            <a:headEnd/>
            <a:tailEnd/>
          </a:ln>
        </p:spPr>
        <p:txBody>
          <a:bodyPr wrap="square">
            <a:spAutoFit/>
          </a:bodyPr>
          <a:lstStyle/>
          <a:p>
            <a:r>
              <a:rPr lang="ru-RU" sz="2800" dirty="0">
                <a:solidFill>
                  <a:schemeClr val="bg2"/>
                </a:solidFill>
              </a:rPr>
              <a:t>Долгие годы воспитанники Г.П. </a:t>
            </a:r>
            <a:r>
              <a:rPr lang="ru-RU" sz="2800" dirty="0" err="1">
                <a:solidFill>
                  <a:schemeClr val="bg2"/>
                </a:solidFill>
              </a:rPr>
              <a:t>Бурычева</a:t>
            </a:r>
            <a:r>
              <a:rPr lang="ru-RU" sz="2800" dirty="0">
                <a:solidFill>
                  <a:schemeClr val="bg2"/>
                </a:solidFill>
              </a:rPr>
              <a:t> поддерживали переписку с </a:t>
            </a:r>
            <a:r>
              <a:rPr lang="ru-RU" sz="2800" dirty="0" err="1">
                <a:solidFill>
                  <a:schemeClr val="bg2"/>
                </a:solidFill>
              </a:rPr>
              <a:t>Левиковой</a:t>
            </a:r>
            <a:r>
              <a:rPr lang="ru-RU" sz="2800" dirty="0">
                <a:solidFill>
                  <a:schemeClr val="bg2"/>
                </a:solidFill>
              </a:rPr>
              <a:t>  Марией Георгиевной.</a:t>
            </a:r>
          </a:p>
        </p:txBody>
      </p:sp>
      <p:pic>
        <p:nvPicPr>
          <p:cNvPr id="5" name="Picture 4" descr="DSC01214"/>
          <p:cNvPicPr>
            <a:picLocks noChangeAspect="1" noChangeArrowheads="1"/>
          </p:cNvPicPr>
          <p:nvPr/>
        </p:nvPicPr>
        <p:blipFill>
          <a:blip r:embed="rId2" cstate="print"/>
          <a:srcRect/>
          <a:stretch>
            <a:fillRect/>
          </a:stretch>
        </p:blipFill>
        <p:spPr bwMode="auto">
          <a:xfrm>
            <a:off x="1285852" y="1000108"/>
            <a:ext cx="2847992" cy="3797323"/>
          </a:xfrm>
          <a:prstGeom prst="rect">
            <a:avLst/>
          </a:prstGeom>
          <a:noFill/>
          <a:ln w="9525">
            <a:noFill/>
            <a:miter lim="800000"/>
            <a:headEnd/>
            <a:tailEnd/>
          </a:ln>
        </p:spPr>
      </p:pic>
      <p:pic>
        <p:nvPicPr>
          <p:cNvPr id="6" name="Рисунок 5" descr="IMG_5850.jpg"/>
          <p:cNvPicPr>
            <a:picLocks noChangeAspect="1"/>
          </p:cNvPicPr>
          <p:nvPr/>
        </p:nvPicPr>
        <p:blipFill>
          <a:blip r:embed="rId3" cstate="print"/>
          <a:stretch>
            <a:fillRect/>
          </a:stretch>
        </p:blipFill>
        <p:spPr>
          <a:xfrm>
            <a:off x="7072330" y="6091946"/>
            <a:ext cx="1983030" cy="766054"/>
          </a:xfrm>
          <a:prstGeom prst="rect">
            <a:avLst/>
          </a:prstGeom>
        </p:spPr>
      </p:pic>
      <p:pic>
        <p:nvPicPr>
          <p:cNvPr id="8" name="Рисунок 7"/>
          <p:cNvPicPr/>
          <p:nvPr/>
        </p:nvPicPr>
        <p:blipFill>
          <a:blip r:embed="rId4" cstate="print"/>
          <a:srcRect/>
          <a:stretch>
            <a:fillRect/>
          </a:stretch>
        </p:blipFill>
        <p:spPr bwMode="auto">
          <a:xfrm>
            <a:off x="4275145" y="928670"/>
            <a:ext cx="4868855" cy="2214578"/>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4252836" y="3214686"/>
            <a:ext cx="4891164" cy="1619875"/>
          </a:xfrm>
          <a:prstGeom prst="rect">
            <a:avLst/>
          </a:prstGeom>
          <a:noFill/>
          <a:ln w="9525">
            <a:noFill/>
            <a:miter lim="800000"/>
            <a:headEnd/>
            <a:tailEnd/>
          </a:ln>
        </p:spPr>
      </p:pic>
    </p:spTree>
  </p:cSld>
  <p:clrMapOvr>
    <a:masterClrMapping/>
  </p:clrMapOvr>
  <p:transition spd="med" advTm="8609">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371600" y="0"/>
            <a:ext cx="7772400" cy="1143000"/>
          </a:xfrm>
        </p:spPr>
        <p:txBody>
          <a:bodyPr/>
          <a:lstStyle/>
          <a:p>
            <a:pPr eaLnBrk="1" hangingPunct="1"/>
            <a:r>
              <a:rPr lang="ru-RU" sz="3400" b="1" dirty="0" smtClean="0">
                <a:solidFill>
                  <a:srgbClr val="FFFFFF"/>
                </a:solidFill>
                <a:latin typeface="Comic Sans MS" pitchFamily="66" charset="0"/>
              </a:rPr>
              <a:t>СЛАВНЫЕ ГОДЫ СТУДЕНЧЕСТВА</a:t>
            </a:r>
          </a:p>
        </p:txBody>
      </p:sp>
      <p:sp>
        <p:nvSpPr>
          <p:cNvPr id="17411" name="Text Box 19"/>
          <p:cNvSpPr txBox="1">
            <a:spLocks noChangeArrowheads="1"/>
          </p:cNvSpPr>
          <p:nvPr/>
        </p:nvSpPr>
        <p:spPr bwMode="auto">
          <a:xfrm>
            <a:off x="5000628" y="928670"/>
            <a:ext cx="3024187" cy="5324535"/>
          </a:xfrm>
          <a:prstGeom prst="rect">
            <a:avLst/>
          </a:prstGeom>
          <a:noFill/>
          <a:ln w="9525">
            <a:noFill/>
            <a:miter lim="800000"/>
            <a:headEnd/>
            <a:tailEnd/>
          </a:ln>
        </p:spPr>
        <p:txBody>
          <a:bodyPr>
            <a:spAutoFit/>
          </a:bodyPr>
          <a:lstStyle/>
          <a:p>
            <a:pPr>
              <a:spcBef>
                <a:spcPct val="50000"/>
              </a:spcBef>
            </a:pPr>
            <a:r>
              <a:rPr lang="ru-RU" sz="2000" dirty="0">
                <a:solidFill>
                  <a:schemeClr val="bg2"/>
                </a:solidFill>
                <a:latin typeface="+mn-lt"/>
              </a:rPr>
              <a:t>Двадцати двух лет отроду выпускник Ивановского педагогического института Геннадий Петрович </a:t>
            </a:r>
            <a:r>
              <a:rPr lang="ru-RU" sz="2000" dirty="0" err="1">
                <a:solidFill>
                  <a:schemeClr val="bg2"/>
                </a:solidFill>
                <a:latin typeface="+mn-lt"/>
              </a:rPr>
              <a:t>Бурычев</a:t>
            </a:r>
            <a:r>
              <a:rPr lang="ru-RU" sz="2000" dirty="0">
                <a:solidFill>
                  <a:schemeClr val="bg2"/>
                </a:solidFill>
                <a:latin typeface="+mn-lt"/>
              </a:rPr>
              <a:t>, проходивший службу в армии, согласился на досрочное увольнение из её рядов, чтобы поехать в незнакомую, но героическую Сталинградскую область и стать в сельской школе учителем физики </a:t>
            </a:r>
            <a:r>
              <a:rPr lang="ru-RU" sz="2000" dirty="0" smtClean="0">
                <a:solidFill>
                  <a:schemeClr val="bg2"/>
                </a:solidFill>
                <a:latin typeface="+mn-lt"/>
              </a:rPr>
              <a:t>и математики</a:t>
            </a:r>
            <a:r>
              <a:rPr lang="ru-RU" sz="2000" dirty="0">
                <a:solidFill>
                  <a:schemeClr val="bg2"/>
                </a:solidFill>
                <a:latin typeface="+mn-lt"/>
              </a:rPr>
              <a:t>. </a:t>
            </a:r>
          </a:p>
        </p:txBody>
      </p:sp>
      <p:pic>
        <p:nvPicPr>
          <p:cNvPr id="17412" name="Picture 4" descr="DSC01199"/>
          <p:cNvPicPr>
            <a:picLocks noChangeAspect="1" noChangeArrowheads="1"/>
          </p:cNvPicPr>
          <p:nvPr/>
        </p:nvPicPr>
        <p:blipFill>
          <a:blip r:embed="rId2" cstate="print"/>
          <a:srcRect/>
          <a:stretch>
            <a:fillRect/>
          </a:stretch>
        </p:blipFill>
        <p:spPr bwMode="auto">
          <a:xfrm>
            <a:off x="1447800" y="1989138"/>
            <a:ext cx="3314700" cy="4259262"/>
          </a:xfrm>
          <a:prstGeom prst="rect">
            <a:avLst/>
          </a:prstGeom>
          <a:noFill/>
          <a:ln w="9525">
            <a:noFill/>
            <a:miter lim="800000"/>
            <a:headEnd/>
            <a:tailEnd/>
          </a:ln>
        </p:spPr>
      </p:pic>
      <p:pic>
        <p:nvPicPr>
          <p:cNvPr id="5" name="Рисунок 4" descr="IMG_5850.jpg"/>
          <p:cNvPicPr>
            <a:picLocks noChangeAspect="1"/>
          </p:cNvPicPr>
          <p:nvPr/>
        </p:nvPicPr>
        <p:blipFill>
          <a:blip r:embed="rId3" cstate="print"/>
          <a:stretch>
            <a:fillRect/>
          </a:stretch>
        </p:blipFill>
        <p:spPr>
          <a:xfrm>
            <a:off x="7072330" y="6091946"/>
            <a:ext cx="1983030" cy="766054"/>
          </a:xfrm>
          <a:prstGeom prst="rect">
            <a:avLst/>
          </a:prstGeom>
        </p:spPr>
      </p:pic>
    </p:spTree>
  </p:cSld>
  <p:clrMapOvr>
    <a:masterClrMapping/>
  </p:clrMapOvr>
  <p:transition spd="med" advTm="725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5472112" y="1071546"/>
            <a:ext cx="3671888" cy="5078313"/>
          </a:xfrm>
          <a:prstGeom prst="rect">
            <a:avLst/>
          </a:prstGeom>
          <a:noFill/>
          <a:ln w="9525">
            <a:noFill/>
            <a:miter lim="800000"/>
            <a:headEnd/>
            <a:tailEnd/>
          </a:ln>
        </p:spPr>
        <p:txBody>
          <a:bodyPr>
            <a:spAutoFit/>
          </a:bodyPr>
          <a:lstStyle/>
          <a:p>
            <a:pPr>
              <a:spcBef>
                <a:spcPct val="50000"/>
              </a:spcBef>
            </a:pPr>
            <a:r>
              <a:rPr lang="ru-RU" sz="2000" dirty="0">
                <a:solidFill>
                  <a:schemeClr val="bg2"/>
                </a:solidFill>
                <a:latin typeface="+mn-lt"/>
              </a:rPr>
              <a:t>«Когда на каникулах я приезжал домой погостить, — вспоминает Геннадий Петрович, — родные уговаривали меня остаться. Говорили: и квартира тебе здесь найдётся, и невеста. И меня, конечно же, тянуло домой. Но чувство долга и ответственности перед своими учениками не позволяло мне оставить Котовскую среднюю школу (ныне </a:t>
            </a:r>
            <a:r>
              <a:rPr lang="ru-RU" sz="2000" dirty="0" smtClean="0">
                <a:solidFill>
                  <a:schemeClr val="bg2"/>
                </a:solidFill>
                <a:latin typeface="+mn-lt"/>
              </a:rPr>
              <a:t>МОУ СОШ </a:t>
            </a:r>
            <a:r>
              <a:rPr lang="ru-RU" sz="2000" dirty="0">
                <a:solidFill>
                  <a:schemeClr val="bg2"/>
                </a:solidFill>
                <a:latin typeface="+mn-lt"/>
              </a:rPr>
              <a:t>№ 3) — единственную тогда в районе</a:t>
            </a:r>
            <a:r>
              <a:rPr lang="ru-RU" sz="1800" dirty="0">
                <a:latin typeface="+mn-lt"/>
              </a:rPr>
              <a:t>.</a:t>
            </a:r>
            <a:r>
              <a:rPr lang="ru-RU" dirty="0">
                <a:latin typeface="+mn-lt"/>
              </a:rPr>
              <a:t> </a:t>
            </a:r>
          </a:p>
        </p:txBody>
      </p:sp>
      <p:pic>
        <p:nvPicPr>
          <p:cNvPr id="18435" name="Рисунок 7" descr="30.07.2008 13-12-40_0290.jpg"/>
          <p:cNvPicPr>
            <a:picLocks noChangeAspect="1"/>
          </p:cNvPicPr>
          <p:nvPr/>
        </p:nvPicPr>
        <p:blipFill>
          <a:blip r:embed="rId2" cstate="print"/>
          <a:srcRect/>
          <a:stretch>
            <a:fillRect/>
          </a:stretch>
        </p:blipFill>
        <p:spPr bwMode="auto">
          <a:xfrm>
            <a:off x="1285875" y="1285875"/>
            <a:ext cx="3990975" cy="5219700"/>
          </a:xfrm>
          <a:prstGeom prst="rect">
            <a:avLst/>
          </a:prstGeom>
          <a:noFill/>
          <a:ln w="9525">
            <a:noFill/>
            <a:miter lim="800000"/>
            <a:headEnd/>
            <a:tailEnd/>
          </a:ln>
        </p:spPr>
      </p:pic>
      <p:pic>
        <p:nvPicPr>
          <p:cNvPr id="5" name="Рисунок 4" descr="IMG_5850.jpg"/>
          <p:cNvPicPr>
            <a:picLocks noChangeAspect="1"/>
          </p:cNvPicPr>
          <p:nvPr/>
        </p:nvPicPr>
        <p:blipFill>
          <a:blip r:embed="rId3" cstate="print"/>
          <a:stretch>
            <a:fillRect/>
          </a:stretch>
        </p:blipFill>
        <p:spPr>
          <a:xfrm>
            <a:off x="7072330" y="6091946"/>
            <a:ext cx="1983030" cy="766054"/>
          </a:xfrm>
          <a:prstGeom prst="rect">
            <a:avLst/>
          </a:prstGeom>
        </p:spPr>
      </p:pic>
      <p:sp>
        <p:nvSpPr>
          <p:cNvPr id="6" name="Прямоугольник 5"/>
          <p:cNvSpPr/>
          <p:nvPr/>
        </p:nvSpPr>
        <p:spPr>
          <a:xfrm>
            <a:off x="2857488" y="357166"/>
            <a:ext cx="3570208" cy="615553"/>
          </a:xfrm>
          <a:prstGeom prst="rect">
            <a:avLst/>
          </a:prstGeom>
          <a:noFill/>
        </p:spPr>
        <p:txBody>
          <a:bodyPr wrap="none" lIns="91440" tIns="45720" rIns="91440" bIns="45720">
            <a:spAutoFit/>
          </a:bodyPr>
          <a:lstStyle/>
          <a:p>
            <a:pPr algn="ctr"/>
            <a:r>
              <a:rPr lang="ru-RU" sz="3400" b="1" cap="none" spc="0" dirty="0" smtClean="0">
                <a:ln w="12700">
                  <a:solidFill>
                    <a:schemeClr val="tx2">
                      <a:satMod val="155000"/>
                    </a:schemeClr>
                  </a:solidFill>
                  <a:prstDash val="solid"/>
                </a:ln>
                <a:solidFill>
                  <a:schemeClr val="bg1">
                    <a:lumMod val="20000"/>
                    <a:lumOff val="80000"/>
                  </a:schemeClr>
                </a:solidFill>
                <a:effectLst>
                  <a:outerShdw blurRad="41275" dist="20320" dir="1800000" algn="tl" rotWithShape="0">
                    <a:srgbClr val="000000">
                      <a:alpha val="40000"/>
                    </a:srgbClr>
                  </a:outerShdw>
                </a:effectLst>
                <a:latin typeface="Comic Sans MS" pitchFamily="66" charset="0"/>
              </a:rPr>
              <a:t>ПЕРВЫЕ ШАГИ</a:t>
            </a:r>
            <a:endParaRPr lang="ru-RU" sz="3400" b="1" cap="none" spc="0" dirty="0">
              <a:ln w="12700">
                <a:solidFill>
                  <a:schemeClr val="tx2">
                    <a:satMod val="155000"/>
                  </a:schemeClr>
                </a:solidFill>
                <a:prstDash val="solid"/>
              </a:ln>
              <a:solidFill>
                <a:schemeClr val="bg1">
                  <a:lumMod val="20000"/>
                  <a:lumOff val="80000"/>
                </a:schemeClr>
              </a:solidFill>
              <a:effectLst>
                <a:outerShdw blurRad="41275" dist="20320" dir="1800000" algn="tl" rotWithShape="0">
                  <a:srgbClr val="000000">
                    <a:alpha val="40000"/>
                  </a:srgbClr>
                </a:outerShdw>
              </a:effectLst>
            </a:endParaRPr>
          </a:p>
        </p:txBody>
      </p:sp>
    </p:spTree>
  </p:cSld>
  <p:clrMapOvr>
    <a:masterClrMapping/>
  </p:clrMapOvr>
  <p:transition spd="med" advTm="739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1600" y="142852"/>
            <a:ext cx="7772400" cy="1143000"/>
          </a:xfrm>
        </p:spPr>
        <p:txBody>
          <a:bodyPr/>
          <a:lstStyle/>
          <a:p>
            <a:pPr algn="ctr" eaLnBrk="1" hangingPunct="1"/>
            <a:r>
              <a:rPr lang="ru-RU" sz="3400" b="1" dirty="0" smtClean="0">
                <a:solidFill>
                  <a:srgbClr val="FFFFFF"/>
                </a:solidFill>
                <a:latin typeface="Comic Sans MS" pitchFamily="66" charset="0"/>
              </a:rPr>
              <a:t>ЛЮБИМЫЙ РЯДОМ ЧЕЛОВЕК</a:t>
            </a:r>
          </a:p>
        </p:txBody>
      </p:sp>
      <p:sp>
        <p:nvSpPr>
          <p:cNvPr id="19460" name="Text Box 6"/>
          <p:cNvSpPr txBox="1">
            <a:spLocks noChangeArrowheads="1"/>
          </p:cNvSpPr>
          <p:nvPr/>
        </p:nvSpPr>
        <p:spPr bwMode="auto">
          <a:xfrm>
            <a:off x="5286380" y="1285860"/>
            <a:ext cx="3643308" cy="3170099"/>
          </a:xfrm>
          <a:prstGeom prst="rect">
            <a:avLst/>
          </a:prstGeom>
          <a:noFill/>
          <a:ln w="9525">
            <a:noFill/>
            <a:miter lim="800000"/>
            <a:headEnd/>
            <a:tailEnd/>
          </a:ln>
        </p:spPr>
        <p:txBody>
          <a:bodyPr wrap="square">
            <a:spAutoFit/>
          </a:bodyPr>
          <a:lstStyle/>
          <a:p>
            <a:pPr>
              <a:spcBef>
                <a:spcPct val="50000"/>
              </a:spcBef>
            </a:pPr>
            <a:r>
              <a:rPr lang="ru-RU" sz="2000" dirty="0">
                <a:solidFill>
                  <a:schemeClr val="bg2"/>
                </a:solidFill>
                <a:latin typeface="+mn-lt"/>
              </a:rPr>
              <a:t>Дети успели привязаться ко мне, они мне верили, и я не мог обмануть их надежд. Решил: вот выпущу своих ребят в 1956 году, а тогда уж домой! Но в 1955 году в школу пришла молоденькая учительница химии (потом его жена), уехать от которой было выше моих сил. </a:t>
            </a:r>
          </a:p>
        </p:txBody>
      </p:sp>
      <p:sp>
        <p:nvSpPr>
          <p:cNvPr id="19461" name="Rectangle 5"/>
          <p:cNvSpPr>
            <a:spLocks noChangeArrowheads="1"/>
          </p:cNvSpPr>
          <p:nvPr/>
        </p:nvSpPr>
        <p:spPr bwMode="auto">
          <a:xfrm>
            <a:off x="1285852" y="4572008"/>
            <a:ext cx="6143668" cy="2062103"/>
          </a:xfrm>
          <a:prstGeom prst="rect">
            <a:avLst/>
          </a:prstGeom>
          <a:noFill/>
          <a:ln w="9525" cap="flat" cmpd="sng">
            <a:noFill/>
            <a:prstDash val="solid"/>
            <a:miter lim="800000"/>
            <a:headEnd type="none" w="med" len="med"/>
            <a:tailEnd type="none" w="med" len="me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2060"/>
                </a:solidFill>
                <a:effectLst/>
                <a:latin typeface="+mn-lt"/>
                <a:ea typeface="Times New Roman" pitchFamily="18" charset="0"/>
              </a:rPr>
              <a:t>Я в жизни только раз сказал: «Люблю!», </a:t>
            </a:r>
            <a:endParaRPr kumimoji="0" lang="ru-RU" sz="1600" b="1" i="1" u="none" strike="noStrike" cap="none" normalizeH="0" baseline="0" dirty="0" smtClean="0">
              <a:ln>
                <a:noFill/>
              </a:ln>
              <a:solidFill>
                <a:srgbClr val="002060"/>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2060"/>
                </a:solidFill>
                <a:effectLst/>
                <a:latin typeface="+mn-lt"/>
                <a:ea typeface="Times New Roman" pitchFamily="18" charset="0"/>
              </a:rPr>
              <a:t>Сломив гордыню темную свою.</a:t>
            </a:r>
            <a:endParaRPr kumimoji="0" lang="ru-RU" sz="1600" b="1" i="1" u="none" strike="noStrike" cap="none" normalizeH="0" baseline="0" dirty="0" smtClean="0">
              <a:ln>
                <a:noFill/>
              </a:ln>
              <a:solidFill>
                <a:srgbClr val="002060"/>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2060"/>
                </a:solidFill>
                <a:effectLst/>
                <a:latin typeface="+mn-lt"/>
                <a:ea typeface="Times New Roman" pitchFamily="18" charset="0"/>
              </a:rPr>
              <a:t>Молчи, молчи… </a:t>
            </a:r>
            <a:endParaRPr kumimoji="0" lang="ru-RU" sz="1600" b="1" i="1" u="none" strike="noStrike" cap="none" normalizeH="0" baseline="0" dirty="0" smtClean="0">
              <a:ln>
                <a:noFill/>
              </a:ln>
              <a:solidFill>
                <a:srgbClr val="002060"/>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2060"/>
                </a:solidFill>
                <a:effectLst/>
                <a:latin typeface="+mn-lt"/>
                <a:ea typeface="Times New Roman" pitchFamily="18" charset="0"/>
              </a:rPr>
              <a:t>Я повторяю снова тебе одной неведомое слово: «Люблю, люблю!»</a:t>
            </a:r>
            <a:endParaRPr kumimoji="0" lang="ru-RU" sz="1600" b="1" i="1" u="none" strike="noStrike" cap="none" normalizeH="0" baseline="0" dirty="0" smtClean="0">
              <a:ln>
                <a:noFill/>
              </a:ln>
              <a:solidFill>
                <a:srgbClr val="002060"/>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2060"/>
                </a:solidFill>
                <a:effectLst/>
                <a:latin typeface="+mn-lt"/>
                <a:ea typeface="Times New Roman" pitchFamily="18" charset="0"/>
              </a:rPr>
              <a:t>Моя душа так рада на этом свете снова видеть свет.</a:t>
            </a:r>
            <a:endParaRPr kumimoji="0" lang="ru-RU" sz="1600" b="1" i="1" u="none" strike="noStrike" cap="none" normalizeH="0" baseline="0" dirty="0" smtClean="0">
              <a:ln>
                <a:noFill/>
              </a:ln>
              <a:solidFill>
                <a:srgbClr val="002060"/>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2060"/>
                </a:solidFill>
                <a:effectLst/>
                <a:latin typeface="+mn-lt"/>
                <a:ea typeface="Times New Roman" pitchFamily="18" charset="0"/>
              </a:rPr>
              <a:t>Ей так легко, ей ничего не надо. </a:t>
            </a:r>
            <a:endParaRPr kumimoji="0" lang="ru-RU" sz="1600" b="1" i="1" u="none" strike="noStrike" cap="none" normalizeH="0" baseline="0" dirty="0" smtClean="0">
              <a:ln>
                <a:noFill/>
              </a:ln>
              <a:solidFill>
                <a:srgbClr val="002060"/>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2060"/>
                </a:solidFill>
                <a:effectLst/>
                <a:latin typeface="+mn-lt"/>
                <a:ea typeface="Times New Roman" pitchFamily="18" charset="0"/>
              </a:rPr>
              <a:t>Ей все равно, ты любишь или нет! (</a:t>
            </a:r>
            <a:r>
              <a:rPr kumimoji="0" lang="ru-RU" sz="1600" b="1" i="1" u="none" strike="noStrike" cap="none" normalizeH="0" baseline="0" dirty="0" err="1" smtClean="0">
                <a:ln>
                  <a:noFill/>
                </a:ln>
                <a:solidFill>
                  <a:srgbClr val="002060"/>
                </a:solidFill>
                <a:effectLst/>
                <a:latin typeface="+mn-lt"/>
                <a:ea typeface="Times New Roman" pitchFamily="18" charset="0"/>
              </a:rPr>
              <a:t>Бурычев</a:t>
            </a:r>
            <a:r>
              <a:rPr kumimoji="0" lang="ru-RU" sz="1600" b="1" i="1" u="none" strike="noStrike" cap="none" normalizeH="0" baseline="0" dirty="0" smtClean="0">
                <a:ln>
                  <a:noFill/>
                </a:ln>
                <a:solidFill>
                  <a:srgbClr val="002060"/>
                </a:solidFill>
                <a:effectLst/>
                <a:latin typeface="+mn-lt"/>
                <a:ea typeface="Times New Roman" pitchFamily="18" charset="0"/>
              </a:rPr>
              <a:t> Г.П.)</a:t>
            </a:r>
            <a:endParaRPr kumimoji="0" lang="ru-RU" sz="1600" b="1" i="1" u="none" strike="noStrike" cap="none" normalizeH="0" baseline="0" dirty="0" smtClean="0">
              <a:ln>
                <a:noFill/>
              </a:ln>
              <a:solidFill>
                <a:srgbClr val="002060"/>
              </a:solidFill>
              <a:effectLst/>
              <a:latin typeface="+mn-lt"/>
            </a:endParaRPr>
          </a:p>
        </p:txBody>
      </p:sp>
      <p:pic>
        <p:nvPicPr>
          <p:cNvPr id="7" name="Рисунок 6" descr="01.jpg"/>
          <p:cNvPicPr>
            <a:picLocks noChangeAspect="1"/>
          </p:cNvPicPr>
          <p:nvPr/>
        </p:nvPicPr>
        <p:blipFill>
          <a:blip r:embed="rId3" cstate="print"/>
          <a:stretch>
            <a:fillRect/>
          </a:stretch>
        </p:blipFill>
        <p:spPr>
          <a:xfrm>
            <a:off x="1500166" y="1285860"/>
            <a:ext cx="2892552" cy="3117162"/>
          </a:xfrm>
          <a:prstGeom prst="rect">
            <a:avLst/>
          </a:prstGeom>
        </p:spPr>
      </p:pic>
      <p:pic>
        <p:nvPicPr>
          <p:cNvPr id="6" name="Рисунок 5" descr="1234.jpg"/>
          <p:cNvPicPr>
            <a:picLocks noChangeAspect="1"/>
          </p:cNvPicPr>
          <p:nvPr/>
        </p:nvPicPr>
        <p:blipFill>
          <a:blip r:embed="rId4" cstate="print"/>
          <a:stretch>
            <a:fillRect/>
          </a:stretch>
        </p:blipFill>
        <p:spPr>
          <a:xfrm>
            <a:off x="1500166" y="1285860"/>
            <a:ext cx="3465576" cy="3124200"/>
          </a:xfrm>
          <a:prstGeom prst="rect">
            <a:avLst/>
          </a:prstGeom>
        </p:spPr>
      </p:pic>
      <p:pic>
        <p:nvPicPr>
          <p:cNvPr id="8" name="Рисунок 7" descr="IMG_5850.jpg"/>
          <p:cNvPicPr>
            <a:picLocks noChangeAspect="1"/>
          </p:cNvPicPr>
          <p:nvPr/>
        </p:nvPicPr>
        <p:blipFill>
          <a:blip r:embed="rId5" cstate="print"/>
          <a:stretch>
            <a:fillRect/>
          </a:stretch>
        </p:blipFill>
        <p:spPr>
          <a:xfrm>
            <a:off x="7072330" y="6091946"/>
            <a:ext cx="1983030" cy="766054"/>
          </a:xfrm>
          <a:prstGeom prst="rect">
            <a:avLst/>
          </a:prstGeom>
        </p:spPr>
      </p:pic>
    </p:spTree>
    <p:custDataLst>
      <p:tags r:id="rId1"/>
    </p:custDataLst>
  </p:cSld>
  <p:clrMapOvr>
    <a:masterClrMapping/>
  </p:clrMapOvr>
  <p:transition spd="med" advTm="1476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0-#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9461"/>
                                        </p:tgtEl>
                                        <p:attrNameLst>
                                          <p:attrName>style.visibility</p:attrName>
                                        </p:attrNameLst>
                                      </p:cBhvr>
                                      <p:to>
                                        <p:strVal val="visible"/>
                                      </p:to>
                                    </p:set>
                                    <p:animEffect transition="in" filter="diamond(in)">
                                      <p:cBhvr>
                                        <p:cTn id="13" dur="2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6"/>
</p:tagLst>
</file>

<file path=ppt/tags/tag2.xml><?xml version="1.0" encoding="utf-8"?>
<p:tagLst xmlns:a="http://schemas.openxmlformats.org/drawingml/2006/main" xmlns:r="http://schemas.openxmlformats.org/officeDocument/2006/relationships" xmlns:p="http://schemas.openxmlformats.org/presentationml/2006/main">
  <p:tag name="TIMING" val="|5.1|3.6"/>
</p:tagLst>
</file>

<file path=ppt/theme/theme1.xml><?xml version="1.0" encoding="utf-8"?>
<a:theme xmlns:a="http://schemas.openxmlformats.org/drawingml/2006/main" name="Осень в городе">
  <a:themeElements>
    <a:clrScheme name="">
      <a:dk1>
        <a:srgbClr val="FF0000"/>
      </a:dk1>
      <a:lt1>
        <a:srgbClr val="BAB9A0"/>
      </a:lt1>
      <a:dk2>
        <a:srgbClr val="000000"/>
      </a:dk2>
      <a:lt2>
        <a:srgbClr val="333329"/>
      </a:lt2>
      <a:accent1>
        <a:srgbClr val="F4F3D9"/>
      </a:accent1>
      <a:accent2>
        <a:srgbClr val="E09142"/>
      </a:accent2>
      <a:accent3>
        <a:srgbClr val="D9D9CD"/>
      </a:accent3>
      <a:accent4>
        <a:srgbClr val="DA0000"/>
      </a:accent4>
      <a:accent5>
        <a:srgbClr val="F8F8E9"/>
      </a:accent5>
      <a:accent6>
        <a:srgbClr val="CB833B"/>
      </a:accent6>
      <a:hlink>
        <a:srgbClr val="AE4828"/>
      </a:hlink>
      <a:folHlink>
        <a:srgbClr val="6A6954"/>
      </a:folHlink>
    </a:clrScheme>
    <a:fontScheme name="Осень в город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Осень в городе 1">
        <a:dk1>
          <a:srgbClr val="333333"/>
        </a:dk1>
        <a:lt1>
          <a:srgbClr val="BAB9A0"/>
        </a:lt1>
        <a:dk2>
          <a:srgbClr val="000000"/>
        </a:dk2>
        <a:lt2>
          <a:srgbClr val="333329"/>
        </a:lt2>
        <a:accent1>
          <a:srgbClr val="F4F3D9"/>
        </a:accent1>
        <a:accent2>
          <a:srgbClr val="E09142"/>
        </a:accent2>
        <a:accent3>
          <a:srgbClr val="D9D9CD"/>
        </a:accent3>
        <a:accent4>
          <a:srgbClr val="2A2A2A"/>
        </a:accent4>
        <a:accent5>
          <a:srgbClr val="F8F8E9"/>
        </a:accent5>
        <a:accent6>
          <a:srgbClr val="CB833B"/>
        </a:accent6>
        <a:hlink>
          <a:srgbClr val="AE4828"/>
        </a:hlink>
        <a:folHlink>
          <a:srgbClr val="6A6954"/>
        </a:folHlink>
      </a:clrScheme>
      <a:clrMap bg1="lt1" tx1="dk1" bg2="lt2" tx2="dk2" accent1="accent1" accent2="accent2" accent3="accent3" accent4="accent4" accent5="accent5" accent6="accent6" hlink="hlink" folHlink="folHlink"/>
    </a:extraClrScheme>
    <a:extraClrScheme>
      <a:clrScheme name="Осень в городе 2">
        <a:dk1>
          <a:srgbClr val="333333"/>
        </a:dk1>
        <a:lt1>
          <a:srgbClr val="BDB9BF"/>
        </a:lt1>
        <a:dk2>
          <a:srgbClr val="000000"/>
        </a:dk2>
        <a:lt2>
          <a:srgbClr val="333329"/>
        </a:lt2>
        <a:accent1>
          <a:srgbClr val="F4F3D9"/>
        </a:accent1>
        <a:accent2>
          <a:srgbClr val="E09142"/>
        </a:accent2>
        <a:accent3>
          <a:srgbClr val="DBD9DC"/>
        </a:accent3>
        <a:accent4>
          <a:srgbClr val="2A2A2A"/>
        </a:accent4>
        <a:accent5>
          <a:srgbClr val="F8F8E9"/>
        </a:accent5>
        <a:accent6>
          <a:srgbClr val="CB833B"/>
        </a:accent6>
        <a:hlink>
          <a:srgbClr val="AE4828"/>
        </a:hlink>
        <a:folHlink>
          <a:srgbClr val="6A6954"/>
        </a:folHlink>
      </a:clrScheme>
      <a:clrMap bg1="lt1" tx1="dk1" bg2="lt2" tx2="dk2" accent1="accent1" accent2="accent2" accent3="accent3" accent4="accent4" accent5="accent5" accent6="accent6" hlink="hlink" folHlink="folHlink"/>
    </a:extraClrScheme>
    <a:extraClrScheme>
      <a:clrScheme name="Осень в городе 3">
        <a:dk1>
          <a:srgbClr val="3D3D3D"/>
        </a:dk1>
        <a:lt1>
          <a:srgbClr val="EAEAEA"/>
        </a:lt1>
        <a:dk2>
          <a:srgbClr val="000000"/>
        </a:dk2>
        <a:lt2>
          <a:srgbClr val="333333"/>
        </a:lt2>
        <a:accent1>
          <a:srgbClr val="FFFFFF"/>
        </a:accent1>
        <a:accent2>
          <a:srgbClr val="969696"/>
        </a:accent2>
        <a:accent3>
          <a:srgbClr val="F3F3F3"/>
        </a:accent3>
        <a:accent4>
          <a:srgbClr val="333333"/>
        </a:accent4>
        <a:accent5>
          <a:srgbClr val="FFFFFF"/>
        </a:accent5>
        <a:accent6>
          <a:srgbClr val="878787"/>
        </a:accent6>
        <a:hlink>
          <a:srgbClr val="4D4D4D"/>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Designs\Осень в городе.pot</Template>
  <TotalTime>1788</TotalTime>
  <Words>1004</Words>
  <Application>Microsoft Office PowerPoint</Application>
  <PresentationFormat>Экран (4:3)</PresentationFormat>
  <Paragraphs>94</Paragraphs>
  <Slides>18</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Осень в городе</vt:lpstr>
      <vt:lpstr> </vt:lpstr>
      <vt:lpstr>БУРЫЧЕВ  ГЕННАДИЙ ПЕТРОВИЧ</vt:lpstr>
      <vt:lpstr>Слайд 3</vt:lpstr>
      <vt:lpstr>Слайд 4</vt:lpstr>
      <vt:lpstr>РОДОСЛОВНАЯ</vt:lpstr>
      <vt:lpstr>УЧИТЕЛЬНИЦА ПЕРВАЯ МОЯ</vt:lpstr>
      <vt:lpstr>СЛАВНЫЕ ГОДЫ СТУДЕНЧЕСТВА</vt:lpstr>
      <vt:lpstr>Слайд 8</vt:lpstr>
      <vt:lpstr>ЛЮБИМЫЙ РЯДОМ ЧЕЛОВЕК</vt:lpstr>
      <vt:lpstr>ДОРОГА В ШКОЛУ…</vt:lpstr>
      <vt:lpstr>А ПЕРВЕНЦЫ СЛОВНО РОВЕСНИКИ</vt:lpstr>
      <vt:lpstr>ЭКСПЕРИМЕНТАТОР</vt:lpstr>
      <vt:lpstr>ЛАВРОВЦЫ</vt:lpstr>
      <vt:lpstr>ТУРИСТИЧЕСКИЕ МАРШРУТЫ </vt:lpstr>
      <vt:lpstr>НАШ ЧЕЛОВЕК В КОСМОСЕ</vt:lpstr>
      <vt:lpstr>Слайд 16</vt:lpstr>
      <vt:lpstr>Слайд 17</vt:lpstr>
      <vt:lpstr>Слайд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Учителями славится Россия</dc:title>
  <dc:creator>Борис Геннадьевич</dc:creator>
  <cp:lastModifiedBy>Admin</cp:lastModifiedBy>
  <cp:revision>126</cp:revision>
  <cp:lastPrinted>1601-01-01T00:00:00Z</cp:lastPrinted>
  <dcterms:created xsi:type="dcterms:W3CDTF">2006-12-03T17:36:20Z</dcterms:created>
  <dcterms:modified xsi:type="dcterms:W3CDTF">2015-09-20T20:57:57Z</dcterms:modified>
</cp:coreProperties>
</file>